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2" r:id="rId2"/>
    <p:sldId id="353" r:id="rId3"/>
    <p:sldId id="360" r:id="rId4"/>
    <p:sldId id="668" r:id="rId5"/>
    <p:sldId id="645" r:id="rId6"/>
    <p:sldId id="362" r:id="rId7"/>
    <p:sldId id="636" r:id="rId8"/>
    <p:sldId id="637" r:id="rId9"/>
    <p:sldId id="639" r:id="rId10"/>
    <p:sldId id="640" r:id="rId11"/>
    <p:sldId id="647" r:id="rId12"/>
    <p:sldId id="295" r:id="rId13"/>
    <p:sldId id="671" r:id="rId14"/>
    <p:sldId id="648" r:id="rId15"/>
    <p:sldId id="649" r:id="rId16"/>
    <p:sldId id="650" r:id="rId17"/>
    <p:sldId id="651" r:id="rId18"/>
    <p:sldId id="261" r:id="rId19"/>
    <p:sldId id="652" r:id="rId20"/>
    <p:sldId id="653" r:id="rId21"/>
    <p:sldId id="654" r:id="rId22"/>
    <p:sldId id="655" r:id="rId23"/>
    <p:sldId id="641" r:id="rId24"/>
    <p:sldId id="642" r:id="rId25"/>
    <p:sldId id="643" r:id="rId26"/>
    <p:sldId id="659" r:id="rId27"/>
    <p:sldId id="656" r:id="rId28"/>
    <p:sldId id="661" r:id="rId29"/>
    <p:sldId id="662" r:id="rId30"/>
    <p:sldId id="660" r:id="rId31"/>
    <p:sldId id="657" r:id="rId32"/>
    <p:sldId id="663" r:id="rId33"/>
    <p:sldId id="664" r:id="rId34"/>
    <p:sldId id="665" r:id="rId35"/>
    <p:sldId id="666" r:id="rId36"/>
    <p:sldId id="630" r:id="rId37"/>
    <p:sldId id="632" r:id="rId38"/>
    <p:sldId id="667" r:id="rId39"/>
    <p:sldId id="356" r:id="rId40"/>
    <p:sldId id="670" r:id="rId41"/>
    <p:sldId id="669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404BF-A1B2-42B6-B9E8-49248D1729B4}" v="6" dt="2023-04-26T10:59:27.216"/>
    <p1510:client id="{82C45CB6-37B8-4659-98ED-3DC0BA10C0A9}" v="3" dt="2023-04-26T13:57:09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4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6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Ferrero" userId="dab712611ff4d818" providerId="LiveId" clId="{66C404BF-A1B2-42B6-B9E8-49248D1729B4}"/>
    <pc:docChg chg="undo custSel modSld">
      <pc:chgData name="Daniele Ferrero" userId="dab712611ff4d818" providerId="LiveId" clId="{66C404BF-A1B2-42B6-B9E8-49248D1729B4}" dt="2023-04-26T11:00:31.925" v="1131" actId="14100"/>
      <pc:docMkLst>
        <pc:docMk/>
      </pc:docMkLst>
      <pc:sldChg chg="modSp mod">
        <pc:chgData name="Daniele Ferrero" userId="dab712611ff4d818" providerId="LiveId" clId="{66C404BF-A1B2-42B6-B9E8-49248D1729B4}" dt="2023-04-26T10:45:05.314" v="981" actId="6549"/>
        <pc:sldMkLst>
          <pc:docMk/>
          <pc:sldMk cId="3828283829" sldId="261"/>
        </pc:sldMkLst>
        <pc:spChg chg="mod">
          <ac:chgData name="Daniele Ferrero" userId="dab712611ff4d818" providerId="LiveId" clId="{66C404BF-A1B2-42B6-B9E8-49248D1729B4}" dt="2023-04-26T10:13:53.004" v="210" actId="207"/>
          <ac:spMkLst>
            <pc:docMk/>
            <pc:sldMk cId="3828283829" sldId="261"/>
            <ac:spMk id="2" creationId="{59BC6843-95CB-42D3-B7B3-A1256A86C48D}"/>
          </ac:spMkLst>
        </pc:spChg>
        <pc:spChg chg="mod">
          <ac:chgData name="Daniele Ferrero" userId="dab712611ff4d818" providerId="LiveId" clId="{66C404BF-A1B2-42B6-B9E8-49248D1729B4}" dt="2023-04-26T10:45:05.314" v="981" actId="6549"/>
          <ac:spMkLst>
            <pc:docMk/>
            <pc:sldMk cId="3828283829" sldId="261"/>
            <ac:spMk id="3" creationId="{9BF066AB-CE90-4229-B956-B2005D2DFAF2}"/>
          </ac:spMkLst>
        </pc:spChg>
      </pc:sldChg>
      <pc:sldChg chg="modSp mod">
        <pc:chgData name="Daniele Ferrero" userId="dab712611ff4d818" providerId="LiveId" clId="{66C404BF-A1B2-42B6-B9E8-49248D1729B4}" dt="2023-04-26T10:42:29.854" v="979" actId="14100"/>
        <pc:sldMkLst>
          <pc:docMk/>
          <pc:sldMk cId="404097729" sldId="295"/>
        </pc:sldMkLst>
        <pc:spChg chg="mod">
          <ac:chgData name="Daniele Ferrero" userId="dab712611ff4d818" providerId="LiveId" clId="{66C404BF-A1B2-42B6-B9E8-49248D1729B4}" dt="2023-04-25T12:56:17.121" v="38" actId="207"/>
          <ac:spMkLst>
            <pc:docMk/>
            <pc:sldMk cId="404097729" sldId="295"/>
            <ac:spMk id="2" creationId="{B472820D-6B23-4154-A314-1142AA5BBAC6}"/>
          </ac:spMkLst>
        </pc:spChg>
        <pc:spChg chg="mod">
          <ac:chgData name="Daniele Ferrero" userId="dab712611ff4d818" providerId="LiveId" clId="{66C404BF-A1B2-42B6-B9E8-49248D1729B4}" dt="2023-04-26T10:42:29.854" v="979" actId="14100"/>
          <ac:spMkLst>
            <pc:docMk/>
            <pc:sldMk cId="404097729" sldId="295"/>
            <ac:spMk id="4" creationId="{87ABADF7-CEFC-4DA0-8804-1B986FE31820}"/>
          </ac:spMkLst>
        </pc:spChg>
      </pc:sldChg>
      <pc:sldChg chg="modSp mod">
        <pc:chgData name="Daniele Ferrero" userId="dab712611ff4d818" providerId="LiveId" clId="{66C404BF-A1B2-42B6-B9E8-49248D1729B4}" dt="2023-04-26T11:00:31.925" v="1131" actId="14100"/>
        <pc:sldMkLst>
          <pc:docMk/>
          <pc:sldMk cId="2553220059" sldId="353"/>
        </pc:sldMkLst>
        <pc:spChg chg="mod">
          <ac:chgData name="Daniele Ferrero" userId="dab712611ff4d818" providerId="LiveId" clId="{66C404BF-A1B2-42B6-B9E8-49248D1729B4}" dt="2023-04-26T11:00:31.925" v="1131" actId="14100"/>
          <ac:spMkLst>
            <pc:docMk/>
            <pc:sldMk cId="2553220059" sldId="353"/>
            <ac:spMk id="2" creationId="{A32E2EAB-5C8B-FE4D-98BE-E24E95E6A3E4}"/>
          </ac:spMkLst>
        </pc:spChg>
      </pc:sldChg>
      <pc:sldChg chg="modSp mod">
        <pc:chgData name="Daniele Ferrero" userId="dab712611ff4d818" providerId="LiveId" clId="{66C404BF-A1B2-42B6-B9E8-49248D1729B4}" dt="2023-04-26T10:35:44.597" v="831" actId="207"/>
        <pc:sldMkLst>
          <pc:docMk/>
          <pc:sldMk cId="1780026840" sldId="356"/>
        </pc:sldMkLst>
        <pc:spChg chg="mod">
          <ac:chgData name="Daniele Ferrero" userId="dab712611ff4d818" providerId="LiveId" clId="{66C404BF-A1B2-42B6-B9E8-49248D1729B4}" dt="2023-04-26T10:35:38.111" v="829" actId="207"/>
          <ac:spMkLst>
            <pc:docMk/>
            <pc:sldMk cId="1780026840" sldId="356"/>
            <ac:spMk id="5" creationId="{B5E83212-10CF-15DE-102D-8A652EC91169}"/>
          </ac:spMkLst>
        </pc:spChg>
        <pc:spChg chg="mod">
          <ac:chgData name="Daniele Ferrero" userId="dab712611ff4d818" providerId="LiveId" clId="{66C404BF-A1B2-42B6-B9E8-49248D1729B4}" dt="2023-04-26T10:35:41.778" v="830" actId="207"/>
          <ac:spMkLst>
            <pc:docMk/>
            <pc:sldMk cId="1780026840" sldId="356"/>
            <ac:spMk id="16" creationId="{013B4B52-A026-1C44-0410-C0330DABA45C}"/>
          </ac:spMkLst>
        </pc:spChg>
        <pc:spChg chg="mod">
          <ac:chgData name="Daniele Ferrero" userId="dab712611ff4d818" providerId="LiveId" clId="{66C404BF-A1B2-42B6-B9E8-49248D1729B4}" dt="2023-04-26T10:35:44.597" v="831" actId="207"/>
          <ac:spMkLst>
            <pc:docMk/>
            <pc:sldMk cId="1780026840" sldId="356"/>
            <ac:spMk id="17" creationId="{8D9BD34E-0493-05F5-94B1-DC0195428230}"/>
          </ac:spMkLst>
        </pc:spChg>
      </pc:sldChg>
      <pc:sldChg chg="modSp mod">
        <pc:chgData name="Daniele Ferrero" userId="dab712611ff4d818" providerId="LiveId" clId="{66C404BF-A1B2-42B6-B9E8-49248D1729B4}" dt="2023-04-26T10:39:20.408" v="913" actId="6549"/>
        <pc:sldMkLst>
          <pc:docMk/>
          <pc:sldMk cId="3718991331" sldId="360"/>
        </pc:sldMkLst>
        <pc:spChg chg="mod">
          <ac:chgData name="Daniele Ferrero" userId="dab712611ff4d818" providerId="LiveId" clId="{66C404BF-A1B2-42B6-B9E8-49248D1729B4}" dt="2023-04-26T09:59:35.342" v="39" actId="207"/>
          <ac:spMkLst>
            <pc:docMk/>
            <pc:sldMk cId="3718991331" sldId="360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39:20.408" v="913" actId="6549"/>
          <ac:spMkLst>
            <pc:docMk/>
            <pc:sldMk cId="3718991331" sldId="360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40:20.129" v="974" actId="14100"/>
        <pc:sldMkLst>
          <pc:docMk/>
          <pc:sldMk cId="3202008273" sldId="362"/>
        </pc:sldMkLst>
        <pc:spChg chg="mod">
          <ac:chgData name="Daniele Ferrero" userId="dab712611ff4d818" providerId="LiveId" clId="{66C404BF-A1B2-42B6-B9E8-49248D1729B4}" dt="2023-04-26T10:40:20.129" v="974" actId="14100"/>
          <ac:spMkLst>
            <pc:docMk/>
            <pc:sldMk cId="3202008273" sldId="362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5T12:52:18.437" v="15" actId="207"/>
          <ac:spMkLst>
            <pc:docMk/>
            <pc:sldMk cId="3202008273" sldId="362"/>
            <ac:spMk id="4" creationId="{1EF4A512-9503-E940-B015-6CB9713AF738}"/>
          </ac:spMkLst>
        </pc:spChg>
        <pc:picChg chg="mod">
          <ac:chgData name="Daniele Ferrero" userId="dab712611ff4d818" providerId="LiveId" clId="{66C404BF-A1B2-42B6-B9E8-49248D1729B4}" dt="2023-04-26T10:40:16.042" v="973" actId="1076"/>
          <ac:picMkLst>
            <pc:docMk/>
            <pc:sldMk cId="3202008273" sldId="362"/>
            <ac:picMk id="5" creationId="{61C48675-4A73-D03F-36BB-7867E69BF03F}"/>
          </ac:picMkLst>
        </pc:picChg>
      </pc:sldChg>
      <pc:sldChg chg="modSp mod">
        <pc:chgData name="Daniele Ferrero" userId="dab712611ff4d818" providerId="LiveId" clId="{66C404BF-A1B2-42B6-B9E8-49248D1729B4}" dt="2023-04-26T10:33:55.051" v="764" actId="1036"/>
        <pc:sldMkLst>
          <pc:docMk/>
          <pc:sldMk cId="2979012867" sldId="630"/>
        </pc:sldMkLst>
        <pc:spChg chg="mod">
          <ac:chgData name="Daniele Ferrero" userId="dab712611ff4d818" providerId="LiveId" clId="{66C404BF-A1B2-42B6-B9E8-49248D1729B4}" dt="2023-04-26T10:33:55.051" v="764" actId="1036"/>
          <ac:spMkLst>
            <pc:docMk/>
            <pc:sldMk cId="2979012867" sldId="630"/>
            <ac:spMk id="5" creationId="{C05F48AA-AAD7-6801-813B-509D085D332C}"/>
          </ac:spMkLst>
        </pc:spChg>
        <pc:picChg chg="mod">
          <ac:chgData name="Daniele Ferrero" userId="dab712611ff4d818" providerId="LiveId" clId="{66C404BF-A1B2-42B6-B9E8-49248D1729B4}" dt="2023-04-26T10:33:50.078" v="760" actId="1038"/>
          <ac:picMkLst>
            <pc:docMk/>
            <pc:sldMk cId="2979012867" sldId="630"/>
            <ac:picMk id="3" creationId="{B830C5CC-B816-723A-24A9-2C0E5A1882A0}"/>
          </ac:picMkLst>
        </pc:picChg>
      </pc:sldChg>
      <pc:sldChg chg="modSp mod">
        <pc:chgData name="Daniele Ferrero" userId="dab712611ff4d818" providerId="LiveId" clId="{66C404BF-A1B2-42B6-B9E8-49248D1729B4}" dt="2023-04-26T10:34:29.216" v="800" actId="113"/>
        <pc:sldMkLst>
          <pc:docMk/>
          <pc:sldMk cId="1265243485" sldId="632"/>
        </pc:sldMkLst>
        <pc:spChg chg="mod">
          <ac:chgData name="Daniele Ferrero" userId="dab712611ff4d818" providerId="LiveId" clId="{66C404BF-A1B2-42B6-B9E8-49248D1729B4}" dt="2023-04-26T10:34:29.216" v="800" actId="113"/>
          <ac:spMkLst>
            <pc:docMk/>
            <pc:sldMk cId="1265243485" sldId="632"/>
            <ac:spMk id="2" creationId="{35C00442-53F5-43D6-F423-59BBBE35326F}"/>
          </ac:spMkLst>
        </pc:spChg>
      </pc:sldChg>
      <pc:sldChg chg="modSp mod">
        <pc:chgData name="Daniele Ferrero" userId="dab712611ff4d818" providerId="LiveId" clId="{66C404BF-A1B2-42B6-B9E8-49248D1729B4}" dt="2023-04-25T12:53:36.216" v="17" actId="207"/>
        <pc:sldMkLst>
          <pc:docMk/>
          <pc:sldMk cId="1188749818" sldId="636"/>
        </pc:sldMkLst>
        <pc:spChg chg="mod">
          <ac:chgData name="Daniele Ferrero" userId="dab712611ff4d818" providerId="LiveId" clId="{66C404BF-A1B2-42B6-B9E8-49248D1729B4}" dt="2023-04-25T12:53:36.216" v="17" actId="207"/>
          <ac:spMkLst>
            <pc:docMk/>
            <pc:sldMk cId="1188749818" sldId="636"/>
            <ac:spMk id="5" creationId="{DBF3FAEB-8069-4C47-947E-E171E298DFCD}"/>
          </ac:spMkLst>
        </pc:spChg>
      </pc:sldChg>
      <pc:sldChg chg="modSp mod">
        <pc:chgData name="Daniele Ferrero" userId="dab712611ff4d818" providerId="LiveId" clId="{66C404BF-A1B2-42B6-B9E8-49248D1729B4}" dt="2023-04-25T12:53:41.575" v="18" actId="207"/>
        <pc:sldMkLst>
          <pc:docMk/>
          <pc:sldMk cId="1601251239" sldId="637"/>
        </pc:sldMkLst>
        <pc:spChg chg="mod">
          <ac:chgData name="Daniele Ferrero" userId="dab712611ff4d818" providerId="LiveId" clId="{66C404BF-A1B2-42B6-B9E8-49248D1729B4}" dt="2023-04-25T12:53:41.575" v="18" actId="207"/>
          <ac:spMkLst>
            <pc:docMk/>
            <pc:sldMk cId="1601251239" sldId="637"/>
            <ac:spMk id="5" creationId="{DBF3FAEB-8069-4C47-947E-E171E298DFCD}"/>
          </ac:spMkLst>
        </pc:spChg>
      </pc:sldChg>
      <pc:sldChg chg="modSp mod">
        <pc:chgData name="Daniele Ferrero" userId="dab712611ff4d818" providerId="LiveId" clId="{66C404BF-A1B2-42B6-B9E8-49248D1729B4}" dt="2023-04-25T12:53:49.563" v="19" actId="207"/>
        <pc:sldMkLst>
          <pc:docMk/>
          <pc:sldMk cId="2577233643" sldId="639"/>
        </pc:sldMkLst>
        <pc:spChg chg="mod">
          <ac:chgData name="Daniele Ferrero" userId="dab712611ff4d818" providerId="LiveId" clId="{66C404BF-A1B2-42B6-B9E8-49248D1729B4}" dt="2023-04-25T12:53:49.563" v="19" actId="207"/>
          <ac:spMkLst>
            <pc:docMk/>
            <pc:sldMk cId="2577233643" sldId="639"/>
            <ac:spMk id="5" creationId="{DBF3FAEB-8069-4C47-947E-E171E298DFCD}"/>
          </ac:spMkLst>
        </pc:spChg>
      </pc:sldChg>
      <pc:sldChg chg="modSp mod">
        <pc:chgData name="Daniele Ferrero" userId="dab712611ff4d818" providerId="LiveId" clId="{66C404BF-A1B2-42B6-B9E8-49248D1729B4}" dt="2023-04-25T12:54:00.907" v="20" actId="207"/>
        <pc:sldMkLst>
          <pc:docMk/>
          <pc:sldMk cId="3902703021" sldId="640"/>
        </pc:sldMkLst>
        <pc:spChg chg="mod">
          <ac:chgData name="Daniele Ferrero" userId="dab712611ff4d818" providerId="LiveId" clId="{66C404BF-A1B2-42B6-B9E8-49248D1729B4}" dt="2023-04-25T12:54:00.907" v="20" actId="207"/>
          <ac:spMkLst>
            <pc:docMk/>
            <pc:sldMk cId="3902703021" sldId="640"/>
            <ac:spMk id="5" creationId="{DBF3FAEB-8069-4C47-947E-E171E298DFCD}"/>
          </ac:spMkLst>
        </pc:spChg>
      </pc:sldChg>
      <pc:sldChg chg="modSp mod">
        <pc:chgData name="Daniele Ferrero" userId="dab712611ff4d818" providerId="LiveId" clId="{66C404BF-A1B2-42B6-B9E8-49248D1729B4}" dt="2023-04-26T10:21:03.416" v="400" actId="113"/>
        <pc:sldMkLst>
          <pc:docMk/>
          <pc:sldMk cId="4278444409" sldId="641"/>
        </pc:sldMkLst>
        <pc:spChg chg="mod">
          <ac:chgData name="Daniele Ferrero" userId="dab712611ff4d818" providerId="LiveId" clId="{66C404BF-A1B2-42B6-B9E8-49248D1729B4}" dt="2023-04-26T10:21:03.416" v="400" actId="113"/>
          <ac:spMkLst>
            <pc:docMk/>
            <pc:sldMk cId="4278444409" sldId="641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20:13.126" v="395" actId="1076"/>
          <ac:spMkLst>
            <pc:docMk/>
            <pc:sldMk cId="4278444409" sldId="641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21:57.754" v="407" actId="1076"/>
        <pc:sldMkLst>
          <pc:docMk/>
          <pc:sldMk cId="1872782448" sldId="642"/>
        </pc:sldMkLst>
        <pc:spChg chg="mod">
          <ac:chgData name="Daniele Ferrero" userId="dab712611ff4d818" providerId="LiveId" clId="{66C404BF-A1B2-42B6-B9E8-49248D1729B4}" dt="2023-04-26T10:21:51.310" v="406" actId="14100"/>
          <ac:spMkLst>
            <pc:docMk/>
            <pc:sldMk cId="1872782448" sldId="642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21:14.519" v="401" actId="207"/>
          <ac:spMkLst>
            <pc:docMk/>
            <pc:sldMk cId="1872782448" sldId="642"/>
            <ac:spMk id="4" creationId="{1EF4A512-9503-E940-B015-6CB9713AF738}"/>
          </ac:spMkLst>
        </pc:spChg>
        <pc:spChg chg="mod">
          <ac:chgData name="Daniele Ferrero" userId="dab712611ff4d818" providerId="LiveId" clId="{66C404BF-A1B2-42B6-B9E8-49248D1729B4}" dt="2023-04-26T10:21:57.754" v="407" actId="1076"/>
          <ac:spMkLst>
            <pc:docMk/>
            <pc:sldMk cId="1872782448" sldId="642"/>
            <ac:spMk id="7" creationId="{60CA7016-47C0-FA14-CB4E-E8961CDF2441}"/>
          </ac:spMkLst>
        </pc:spChg>
      </pc:sldChg>
      <pc:sldChg chg="modSp mod">
        <pc:chgData name="Daniele Ferrero" userId="dab712611ff4d818" providerId="LiveId" clId="{66C404BF-A1B2-42B6-B9E8-49248D1729B4}" dt="2023-04-26T10:24:53.207" v="540" actId="1076"/>
        <pc:sldMkLst>
          <pc:docMk/>
          <pc:sldMk cId="4208828705" sldId="643"/>
        </pc:sldMkLst>
        <pc:spChg chg="mod">
          <ac:chgData name="Daniele Ferrero" userId="dab712611ff4d818" providerId="LiveId" clId="{66C404BF-A1B2-42B6-B9E8-49248D1729B4}" dt="2023-04-26T10:24:45.443" v="538" actId="14100"/>
          <ac:spMkLst>
            <pc:docMk/>
            <pc:sldMk cId="4208828705" sldId="643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24:53.207" v="540" actId="1076"/>
          <ac:spMkLst>
            <pc:docMk/>
            <pc:sldMk cId="4208828705" sldId="643"/>
            <ac:spMk id="4" creationId="{1EF4A512-9503-E940-B015-6CB9713AF738}"/>
          </ac:spMkLst>
        </pc:spChg>
        <pc:spChg chg="mod">
          <ac:chgData name="Daniele Ferrero" userId="dab712611ff4d818" providerId="LiveId" clId="{66C404BF-A1B2-42B6-B9E8-49248D1729B4}" dt="2023-04-26T10:24:48.934" v="539" actId="1076"/>
          <ac:spMkLst>
            <pc:docMk/>
            <pc:sldMk cId="4208828705" sldId="643"/>
            <ac:spMk id="7" creationId="{60CA7016-47C0-FA14-CB4E-E8961CDF2441}"/>
          </ac:spMkLst>
        </pc:spChg>
      </pc:sldChg>
      <pc:sldChg chg="modSp mod">
        <pc:chgData name="Daniele Ferrero" userId="dab712611ff4d818" providerId="LiveId" clId="{66C404BF-A1B2-42B6-B9E8-49248D1729B4}" dt="2023-04-26T10:41:53.623" v="976" actId="6549"/>
        <pc:sldMkLst>
          <pc:docMk/>
          <pc:sldMk cId="570903240" sldId="647"/>
        </pc:sldMkLst>
        <pc:spChg chg="mod">
          <ac:chgData name="Daniele Ferrero" userId="dab712611ff4d818" providerId="LiveId" clId="{66C404BF-A1B2-42B6-B9E8-49248D1729B4}" dt="2023-04-25T12:54:25.426" v="21" actId="207"/>
          <ac:spMkLst>
            <pc:docMk/>
            <pc:sldMk cId="570903240" sldId="647"/>
            <ac:spMk id="2" creationId="{B472820D-6B23-4154-A314-1142AA5BBAC6}"/>
          </ac:spMkLst>
        </pc:spChg>
        <pc:spChg chg="mod">
          <ac:chgData name="Daniele Ferrero" userId="dab712611ff4d818" providerId="LiveId" clId="{66C404BF-A1B2-42B6-B9E8-49248D1729B4}" dt="2023-04-26T10:41:53.623" v="976" actId="6549"/>
          <ac:spMkLst>
            <pc:docMk/>
            <pc:sldMk cId="570903240" sldId="647"/>
            <ac:spMk id="3" creationId="{DCFD9964-6EA6-40CD-B7B8-2C414C3E56DB}"/>
          </ac:spMkLst>
        </pc:spChg>
      </pc:sldChg>
      <pc:sldChg chg="modSp mod">
        <pc:chgData name="Daniele Ferrero" userId="dab712611ff4d818" providerId="LiveId" clId="{66C404BF-A1B2-42B6-B9E8-49248D1729B4}" dt="2023-04-26T10:13:03.441" v="188" actId="1035"/>
        <pc:sldMkLst>
          <pc:docMk/>
          <pc:sldMk cId="4162623241" sldId="648"/>
        </pc:sldMkLst>
        <pc:spChg chg="mod">
          <ac:chgData name="Daniele Ferrero" userId="dab712611ff4d818" providerId="LiveId" clId="{66C404BF-A1B2-42B6-B9E8-49248D1729B4}" dt="2023-04-26T10:13:03.441" v="188" actId="1035"/>
          <ac:spMkLst>
            <pc:docMk/>
            <pc:sldMk cId="4162623241" sldId="648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13:22.345" v="199" actId="1038"/>
        <pc:sldMkLst>
          <pc:docMk/>
          <pc:sldMk cId="4113328297" sldId="649"/>
        </pc:sldMkLst>
        <pc:spChg chg="mod">
          <ac:chgData name="Daniele Ferrero" userId="dab712611ff4d818" providerId="LiveId" clId="{66C404BF-A1B2-42B6-B9E8-49248D1729B4}" dt="2023-04-26T10:13:22.345" v="199" actId="1038"/>
          <ac:spMkLst>
            <pc:docMk/>
            <pc:sldMk cId="4113328297" sldId="649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13:36.988" v="208" actId="1038"/>
        <pc:sldMkLst>
          <pc:docMk/>
          <pc:sldMk cId="2412317208" sldId="650"/>
        </pc:sldMkLst>
        <pc:spChg chg="mod">
          <ac:chgData name="Daniele Ferrero" userId="dab712611ff4d818" providerId="LiveId" clId="{66C404BF-A1B2-42B6-B9E8-49248D1729B4}" dt="2023-04-26T10:13:36.988" v="208" actId="1038"/>
          <ac:spMkLst>
            <pc:docMk/>
            <pc:sldMk cId="2412317208" sldId="650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13:46.563" v="209" actId="207"/>
        <pc:sldMkLst>
          <pc:docMk/>
          <pc:sldMk cId="803630887" sldId="651"/>
        </pc:sldMkLst>
        <pc:spChg chg="mod">
          <ac:chgData name="Daniele Ferrero" userId="dab712611ff4d818" providerId="LiveId" clId="{66C404BF-A1B2-42B6-B9E8-49248D1729B4}" dt="2023-04-26T10:13:46.563" v="209" actId="207"/>
          <ac:spMkLst>
            <pc:docMk/>
            <pc:sldMk cId="803630887" sldId="651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45:59.326" v="993" actId="1076"/>
        <pc:sldMkLst>
          <pc:docMk/>
          <pc:sldMk cId="1317417727" sldId="652"/>
        </pc:sldMkLst>
        <pc:spChg chg="mod">
          <ac:chgData name="Daniele Ferrero" userId="dab712611ff4d818" providerId="LiveId" clId="{66C404BF-A1B2-42B6-B9E8-49248D1729B4}" dt="2023-04-26T10:45:59.326" v="993" actId="1076"/>
          <ac:spMkLst>
            <pc:docMk/>
            <pc:sldMk cId="1317417727" sldId="652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14:05.788" v="211" actId="207"/>
          <ac:spMkLst>
            <pc:docMk/>
            <pc:sldMk cId="1317417727" sldId="652"/>
            <ac:spMk id="4" creationId="{1EF4A512-9503-E940-B015-6CB9713AF738}"/>
          </ac:spMkLst>
        </pc:spChg>
        <pc:spChg chg="mod">
          <ac:chgData name="Daniele Ferrero" userId="dab712611ff4d818" providerId="LiveId" clId="{66C404BF-A1B2-42B6-B9E8-49248D1729B4}" dt="2023-04-26T10:10:14.022" v="100" actId="1035"/>
          <ac:spMkLst>
            <pc:docMk/>
            <pc:sldMk cId="1317417727" sldId="652"/>
            <ac:spMk id="8" creationId="{40256954-39D0-26A4-CDFB-81A9778BF4AE}"/>
          </ac:spMkLst>
        </pc:spChg>
      </pc:sldChg>
      <pc:sldChg chg="modSp mod">
        <pc:chgData name="Daniele Ferrero" userId="dab712611ff4d818" providerId="LiveId" clId="{66C404BF-A1B2-42B6-B9E8-49248D1729B4}" dt="2023-04-26T10:48:40.515" v="1008" actId="6549"/>
        <pc:sldMkLst>
          <pc:docMk/>
          <pc:sldMk cId="3296654072" sldId="653"/>
        </pc:sldMkLst>
        <pc:spChg chg="mod">
          <ac:chgData name="Daniele Ferrero" userId="dab712611ff4d818" providerId="LiveId" clId="{66C404BF-A1B2-42B6-B9E8-49248D1729B4}" dt="2023-04-26T10:48:40.515" v="1008" actId="6549"/>
          <ac:spMkLst>
            <pc:docMk/>
            <pc:sldMk cId="3296654072" sldId="653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10:23.962" v="106" actId="1035"/>
          <ac:spMkLst>
            <pc:docMk/>
            <pc:sldMk cId="3296654072" sldId="653"/>
            <ac:spMk id="3" creationId="{E4E9FDE2-5560-7061-3999-777926B90F8F}"/>
          </ac:spMkLst>
        </pc:spChg>
        <pc:spChg chg="mod">
          <ac:chgData name="Daniele Ferrero" userId="dab712611ff4d818" providerId="LiveId" clId="{66C404BF-A1B2-42B6-B9E8-49248D1729B4}" dt="2023-04-26T10:14:12.579" v="212" actId="207"/>
          <ac:spMkLst>
            <pc:docMk/>
            <pc:sldMk cId="3296654072" sldId="65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22:17.824" v="410" actId="1076"/>
        <pc:sldMkLst>
          <pc:docMk/>
          <pc:sldMk cId="384964566" sldId="654"/>
        </pc:sldMkLst>
        <pc:spChg chg="mod">
          <ac:chgData name="Daniele Ferrero" userId="dab712611ff4d818" providerId="LiveId" clId="{66C404BF-A1B2-42B6-B9E8-49248D1729B4}" dt="2023-04-26T10:15:21.896" v="286" actId="1076"/>
          <ac:spMkLst>
            <pc:docMk/>
            <pc:sldMk cId="384964566" sldId="654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12:38.140" v="179" actId="6549"/>
          <ac:spMkLst>
            <pc:docMk/>
            <pc:sldMk cId="384964566" sldId="654"/>
            <ac:spMk id="4" creationId="{1EF4A512-9503-E940-B015-6CB9713AF738}"/>
          </ac:spMkLst>
        </pc:spChg>
        <pc:spChg chg="mod">
          <ac:chgData name="Daniele Ferrero" userId="dab712611ff4d818" providerId="LiveId" clId="{66C404BF-A1B2-42B6-B9E8-49248D1729B4}" dt="2023-04-26T10:22:17.824" v="410" actId="1076"/>
          <ac:spMkLst>
            <pc:docMk/>
            <pc:sldMk cId="384964566" sldId="654"/>
            <ac:spMk id="7" creationId="{60CA7016-47C0-FA14-CB4E-E8961CDF2441}"/>
          </ac:spMkLst>
        </pc:spChg>
      </pc:sldChg>
      <pc:sldChg chg="modSp mod">
        <pc:chgData name="Daniele Ferrero" userId="dab712611ff4d818" providerId="LiveId" clId="{66C404BF-A1B2-42B6-B9E8-49248D1729B4}" dt="2023-04-26T10:22:05.142" v="408" actId="1076"/>
        <pc:sldMkLst>
          <pc:docMk/>
          <pc:sldMk cId="3397707387" sldId="655"/>
        </pc:sldMkLst>
        <pc:spChg chg="mod">
          <ac:chgData name="Daniele Ferrero" userId="dab712611ff4d818" providerId="LiveId" clId="{66C404BF-A1B2-42B6-B9E8-49248D1729B4}" dt="2023-04-26T10:18:16.659" v="313" actId="14100"/>
          <ac:spMkLst>
            <pc:docMk/>
            <pc:sldMk cId="3397707387" sldId="655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18:47.174" v="315" actId="1076"/>
          <ac:spMkLst>
            <pc:docMk/>
            <pc:sldMk cId="3397707387" sldId="655"/>
            <ac:spMk id="4" creationId="{1EF4A512-9503-E940-B015-6CB9713AF738}"/>
          </ac:spMkLst>
        </pc:spChg>
        <pc:spChg chg="mod">
          <ac:chgData name="Daniele Ferrero" userId="dab712611ff4d818" providerId="LiveId" clId="{66C404BF-A1B2-42B6-B9E8-49248D1729B4}" dt="2023-04-26T10:22:05.142" v="408" actId="1076"/>
          <ac:spMkLst>
            <pc:docMk/>
            <pc:sldMk cId="3397707387" sldId="655"/>
            <ac:spMk id="7" creationId="{60CA7016-47C0-FA14-CB4E-E8961CDF2441}"/>
          </ac:spMkLst>
        </pc:spChg>
      </pc:sldChg>
      <pc:sldChg chg="modSp mod">
        <pc:chgData name="Daniele Ferrero" userId="dab712611ff4d818" providerId="LiveId" clId="{66C404BF-A1B2-42B6-B9E8-49248D1729B4}" dt="2023-04-26T10:51:31.521" v="1084" actId="1076"/>
        <pc:sldMkLst>
          <pc:docMk/>
          <pc:sldMk cId="1116234115" sldId="656"/>
        </pc:sldMkLst>
        <pc:spChg chg="mod">
          <ac:chgData name="Daniele Ferrero" userId="dab712611ff4d818" providerId="LiveId" clId="{66C404BF-A1B2-42B6-B9E8-49248D1729B4}" dt="2023-04-26T10:28:38.531" v="546" actId="14100"/>
          <ac:spMkLst>
            <pc:docMk/>
            <pc:sldMk cId="1116234115" sldId="656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51:31.521" v="1084" actId="1076"/>
          <ac:spMkLst>
            <pc:docMk/>
            <pc:sldMk cId="1116234115" sldId="656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55:47.113" v="1106" actId="14100"/>
        <pc:sldMkLst>
          <pc:docMk/>
          <pc:sldMk cId="1243921219" sldId="657"/>
        </pc:sldMkLst>
        <pc:spChg chg="mod">
          <ac:chgData name="Daniele Ferrero" userId="dab712611ff4d818" providerId="LiveId" clId="{66C404BF-A1B2-42B6-B9E8-49248D1729B4}" dt="2023-04-26T10:54:40.774" v="1094" actId="20577"/>
          <ac:spMkLst>
            <pc:docMk/>
            <pc:sldMk cId="1243921219" sldId="657"/>
            <ac:spMk id="4" creationId="{1EF4A512-9503-E940-B015-6CB9713AF738}"/>
          </ac:spMkLst>
        </pc:spChg>
        <pc:picChg chg="mod">
          <ac:chgData name="Daniele Ferrero" userId="dab712611ff4d818" providerId="LiveId" clId="{66C404BF-A1B2-42B6-B9E8-49248D1729B4}" dt="2023-04-26T10:55:47.113" v="1106" actId="14100"/>
          <ac:picMkLst>
            <pc:docMk/>
            <pc:sldMk cId="1243921219" sldId="657"/>
            <ac:picMk id="8" creationId="{18AA867E-7739-FBDF-CEC0-471E78734634}"/>
          </ac:picMkLst>
        </pc:picChg>
      </pc:sldChg>
      <pc:sldChg chg="modSp mod">
        <pc:chgData name="Daniele Ferrero" userId="dab712611ff4d818" providerId="LiveId" clId="{66C404BF-A1B2-42B6-B9E8-49248D1729B4}" dt="2023-04-26T10:50:59.327" v="1081" actId="20577"/>
        <pc:sldMkLst>
          <pc:docMk/>
          <pc:sldMk cId="990962156" sldId="659"/>
        </pc:sldMkLst>
        <pc:spChg chg="mod">
          <ac:chgData name="Daniele Ferrero" userId="dab712611ff4d818" providerId="LiveId" clId="{66C404BF-A1B2-42B6-B9E8-49248D1729B4}" dt="2023-04-26T10:50:59.327" v="1081" actId="20577"/>
          <ac:spMkLst>
            <pc:docMk/>
            <pc:sldMk cId="990962156" sldId="659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31:23.517" v="623" actId="1036"/>
        <pc:sldMkLst>
          <pc:docMk/>
          <pc:sldMk cId="3689949168" sldId="660"/>
        </pc:sldMkLst>
        <pc:spChg chg="mod">
          <ac:chgData name="Daniele Ferrero" userId="dab712611ff4d818" providerId="LiveId" clId="{66C404BF-A1B2-42B6-B9E8-49248D1729B4}" dt="2023-04-26T10:31:23.517" v="623" actId="1036"/>
          <ac:spMkLst>
            <pc:docMk/>
            <pc:sldMk cId="3689949168" sldId="660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30:33.187" v="603" actId="207"/>
          <ac:spMkLst>
            <pc:docMk/>
            <pc:sldMk cId="3689949168" sldId="660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29:22.914" v="564" actId="14100"/>
        <pc:sldMkLst>
          <pc:docMk/>
          <pc:sldMk cId="2339903709" sldId="661"/>
        </pc:sldMkLst>
        <pc:spChg chg="mod">
          <ac:chgData name="Daniele Ferrero" userId="dab712611ff4d818" providerId="LiveId" clId="{66C404BF-A1B2-42B6-B9E8-49248D1729B4}" dt="2023-04-26T10:29:22.914" v="564" actId="14100"/>
          <ac:spMkLst>
            <pc:docMk/>
            <pc:sldMk cId="2339903709" sldId="661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29:02.603" v="560" actId="207"/>
          <ac:spMkLst>
            <pc:docMk/>
            <pc:sldMk cId="2339903709" sldId="661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30:21.823" v="585" actId="207"/>
        <pc:sldMkLst>
          <pc:docMk/>
          <pc:sldMk cId="3053421689" sldId="662"/>
        </pc:sldMkLst>
        <pc:spChg chg="mod">
          <ac:chgData name="Daniele Ferrero" userId="dab712611ff4d818" providerId="LiveId" clId="{66C404BF-A1B2-42B6-B9E8-49248D1729B4}" dt="2023-04-26T10:30:21.823" v="585" actId="207"/>
          <ac:spMkLst>
            <pc:docMk/>
            <pc:sldMk cId="3053421689" sldId="662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55:02.986" v="1097" actId="1076"/>
        <pc:sldMkLst>
          <pc:docMk/>
          <pc:sldMk cId="1996417057" sldId="663"/>
        </pc:sldMkLst>
        <pc:spChg chg="mod">
          <ac:chgData name="Daniele Ferrero" userId="dab712611ff4d818" providerId="LiveId" clId="{66C404BF-A1B2-42B6-B9E8-49248D1729B4}" dt="2023-04-26T10:55:02.986" v="1097" actId="1076"/>
          <ac:spMkLst>
            <pc:docMk/>
            <pc:sldMk cId="1996417057" sldId="66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56:10.509" v="1113" actId="14100"/>
        <pc:sldMkLst>
          <pc:docMk/>
          <pc:sldMk cId="618326404" sldId="664"/>
        </pc:sldMkLst>
        <pc:spChg chg="mod">
          <ac:chgData name="Daniele Ferrero" userId="dab712611ff4d818" providerId="LiveId" clId="{66C404BF-A1B2-42B6-B9E8-49248D1729B4}" dt="2023-04-26T10:55:16.635" v="1100" actId="27636"/>
          <ac:spMkLst>
            <pc:docMk/>
            <pc:sldMk cId="618326404" sldId="664"/>
            <ac:spMk id="4" creationId="{1EF4A512-9503-E940-B015-6CB9713AF738}"/>
          </ac:spMkLst>
        </pc:spChg>
        <pc:picChg chg="mod">
          <ac:chgData name="Daniele Ferrero" userId="dab712611ff4d818" providerId="LiveId" clId="{66C404BF-A1B2-42B6-B9E8-49248D1729B4}" dt="2023-04-26T10:56:10.509" v="1113" actId="14100"/>
          <ac:picMkLst>
            <pc:docMk/>
            <pc:sldMk cId="618326404" sldId="664"/>
            <ac:picMk id="3" creationId="{3608BD8A-ADA2-A1D6-4EE3-DA9DD7374E83}"/>
          </ac:picMkLst>
        </pc:picChg>
      </pc:sldChg>
      <pc:sldChg chg="modSp mod">
        <pc:chgData name="Daniele Ferrero" userId="dab712611ff4d818" providerId="LiveId" clId="{66C404BF-A1B2-42B6-B9E8-49248D1729B4}" dt="2023-04-26T10:55:27.642" v="1103" actId="1076"/>
        <pc:sldMkLst>
          <pc:docMk/>
          <pc:sldMk cId="3679749171" sldId="665"/>
        </pc:sldMkLst>
        <pc:spChg chg="mod">
          <ac:chgData name="Daniele Ferrero" userId="dab712611ff4d818" providerId="LiveId" clId="{66C404BF-A1B2-42B6-B9E8-49248D1729B4}" dt="2023-04-26T10:55:27.642" v="1103" actId="1076"/>
          <ac:spMkLst>
            <pc:docMk/>
            <pc:sldMk cId="3679749171" sldId="665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55:31.050" v="1105" actId="27636"/>
        <pc:sldMkLst>
          <pc:docMk/>
          <pc:sldMk cId="195653242" sldId="666"/>
        </pc:sldMkLst>
        <pc:spChg chg="mod">
          <ac:chgData name="Daniele Ferrero" userId="dab712611ff4d818" providerId="LiveId" clId="{66C404BF-A1B2-42B6-B9E8-49248D1729B4}" dt="2023-04-26T10:55:31.050" v="1105" actId="27636"/>
          <ac:spMkLst>
            <pc:docMk/>
            <pc:sldMk cId="195653242" sldId="666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56:45.969" v="1115" actId="20577"/>
        <pc:sldMkLst>
          <pc:docMk/>
          <pc:sldMk cId="1436758512" sldId="667"/>
        </pc:sldMkLst>
        <pc:spChg chg="mod">
          <ac:chgData name="Daniele Ferrero" userId="dab712611ff4d818" providerId="LiveId" clId="{66C404BF-A1B2-42B6-B9E8-49248D1729B4}" dt="2023-04-26T10:35:15.364" v="828" actId="14100"/>
          <ac:spMkLst>
            <pc:docMk/>
            <pc:sldMk cId="1436758512" sldId="667"/>
            <ac:spMk id="2" creationId="{FDC50241-9EAC-659A-62B0-3B9615AD9767}"/>
          </ac:spMkLst>
        </pc:spChg>
        <pc:spChg chg="mod">
          <ac:chgData name="Daniele Ferrero" userId="dab712611ff4d818" providerId="LiveId" clId="{66C404BF-A1B2-42B6-B9E8-49248D1729B4}" dt="2023-04-26T10:56:45.969" v="1115" actId="20577"/>
          <ac:spMkLst>
            <pc:docMk/>
            <pc:sldMk cId="1436758512" sldId="667"/>
            <ac:spMk id="4" creationId="{1EF4A512-9503-E940-B015-6CB9713AF738}"/>
          </ac:spMkLst>
        </pc:spChg>
      </pc:sldChg>
      <pc:sldChg chg="modSp mod">
        <pc:chgData name="Daniele Ferrero" userId="dab712611ff4d818" providerId="LiveId" clId="{66C404BF-A1B2-42B6-B9E8-49248D1729B4}" dt="2023-04-26T10:39:35.769" v="969" actId="6549"/>
        <pc:sldMkLst>
          <pc:docMk/>
          <pc:sldMk cId="2657201286" sldId="668"/>
        </pc:sldMkLst>
        <pc:spChg chg="mod">
          <ac:chgData name="Daniele Ferrero" userId="dab712611ff4d818" providerId="LiveId" clId="{66C404BF-A1B2-42B6-B9E8-49248D1729B4}" dt="2023-04-26T10:39:35.769" v="969" actId="6549"/>
          <ac:spMkLst>
            <pc:docMk/>
            <pc:sldMk cId="2657201286" sldId="668"/>
            <ac:spMk id="4" creationId="{1EF4A512-9503-E940-B015-6CB9713AF738}"/>
          </ac:spMkLst>
        </pc:spChg>
      </pc:sldChg>
      <pc:sldChg chg="addSp delSp modSp mod">
        <pc:chgData name="Daniele Ferrero" userId="dab712611ff4d818" providerId="LiveId" clId="{66C404BF-A1B2-42B6-B9E8-49248D1729B4}" dt="2023-04-26T10:59:28.575" v="1127" actId="1076"/>
        <pc:sldMkLst>
          <pc:docMk/>
          <pc:sldMk cId="342513884" sldId="669"/>
        </pc:sldMkLst>
        <pc:spChg chg="mod">
          <ac:chgData name="Daniele Ferrero" userId="dab712611ff4d818" providerId="LiveId" clId="{66C404BF-A1B2-42B6-B9E8-49248D1729B4}" dt="2023-04-26T10:59:27.951" v="1126" actId="1076"/>
          <ac:spMkLst>
            <pc:docMk/>
            <pc:sldMk cId="342513884" sldId="669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59:28.575" v="1127" actId="1076"/>
          <ac:spMkLst>
            <pc:docMk/>
            <pc:sldMk cId="342513884" sldId="669"/>
            <ac:spMk id="5" creationId="{A38F77F3-96AB-B044-E775-778E906BE30F}"/>
          </ac:spMkLst>
        </pc:spChg>
        <pc:picChg chg="add del mod">
          <ac:chgData name="Daniele Ferrero" userId="dab712611ff4d818" providerId="LiveId" clId="{66C404BF-A1B2-42B6-B9E8-49248D1729B4}" dt="2023-04-26T10:59:27.216" v="1125"/>
          <ac:picMkLst>
            <pc:docMk/>
            <pc:sldMk cId="342513884" sldId="669"/>
            <ac:picMk id="3" creationId="{4F1C1C36-F6E5-BB3E-E863-8C12EC37D8A1}"/>
          </ac:picMkLst>
        </pc:picChg>
        <pc:picChg chg="mod">
          <ac:chgData name="Daniele Ferrero" userId="dab712611ff4d818" providerId="LiveId" clId="{66C404BF-A1B2-42B6-B9E8-49248D1729B4}" dt="2023-04-26T10:59:18.383" v="1122" actId="1076"/>
          <ac:picMkLst>
            <pc:docMk/>
            <pc:sldMk cId="342513884" sldId="669"/>
            <ac:picMk id="1026" creationId="{62D1FAA6-56CC-21FB-B158-A27FF8125363}"/>
          </ac:picMkLst>
        </pc:picChg>
      </pc:sldChg>
      <pc:sldChg chg="modSp mod">
        <pc:chgData name="Daniele Ferrero" userId="dab712611ff4d818" providerId="LiveId" clId="{66C404BF-A1B2-42B6-B9E8-49248D1729B4}" dt="2023-04-26T10:36:39.240" v="861" actId="14100"/>
        <pc:sldMkLst>
          <pc:docMk/>
          <pc:sldMk cId="2827460953" sldId="670"/>
        </pc:sldMkLst>
        <pc:spChg chg="mod">
          <ac:chgData name="Daniele Ferrero" userId="dab712611ff4d818" providerId="LiveId" clId="{66C404BF-A1B2-42B6-B9E8-49248D1729B4}" dt="2023-04-26T10:36:39.240" v="861" actId="14100"/>
          <ac:spMkLst>
            <pc:docMk/>
            <pc:sldMk cId="2827460953" sldId="670"/>
            <ac:spMk id="2" creationId="{A32E2EAB-5C8B-FE4D-98BE-E24E95E6A3E4}"/>
          </ac:spMkLst>
        </pc:spChg>
        <pc:spChg chg="mod">
          <ac:chgData name="Daniele Ferrero" userId="dab712611ff4d818" providerId="LiveId" clId="{66C404BF-A1B2-42B6-B9E8-49248D1729B4}" dt="2023-04-26T10:35:59.646" v="856" actId="207"/>
          <ac:spMkLst>
            <pc:docMk/>
            <pc:sldMk cId="2827460953" sldId="670"/>
            <ac:spMk id="4" creationId="{1EF4A512-9503-E940-B015-6CB9713AF738}"/>
          </ac:spMkLst>
        </pc:spChg>
      </pc:sldChg>
    </pc:docChg>
  </pc:docChgLst>
  <pc:docChgLst>
    <pc:chgData name="Daniele" userId="dab712611ff4d818" providerId="LiveId" clId="{82C45CB6-37B8-4659-98ED-3DC0BA10C0A9}"/>
    <pc:docChg chg="undo redo custSel addSld delSld modSld sldOrd">
      <pc:chgData name="Daniele" userId="dab712611ff4d818" providerId="LiveId" clId="{82C45CB6-37B8-4659-98ED-3DC0BA10C0A9}" dt="2023-04-26T13:59:28.152" v="3708" actId="1076"/>
      <pc:docMkLst>
        <pc:docMk/>
      </pc:docMkLst>
      <pc:sldChg chg="modSp add del mod">
        <pc:chgData name="Daniele" userId="dab712611ff4d818" providerId="LiveId" clId="{82C45CB6-37B8-4659-98ED-3DC0BA10C0A9}" dt="2023-04-23T08:47:39.856" v="610" actId="47"/>
        <pc:sldMkLst>
          <pc:docMk/>
          <pc:sldMk cId="354702816" sldId="260"/>
        </pc:sldMkLst>
        <pc:spChg chg="mod">
          <ac:chgData name="Daniele" userId="dab712611ff4d818" providerId="LiveId" clId="{82C45CB6-37B8-4659-98ED-3DC0BA10C0A9}" dt="2023-04-22T17:34:26.055" v="110" actId="27636"/>
          <ac:spMkLst>
            <pc:docMk/>
            <pc:sldMk cId="354702816" sldId="260"/>
            <ac:spMk id="3" creationId="{9BF066AB-CE90-4229-B956-B2005D2DFAF2}"/>
          </ac:spMkLst>
        </pc:spChg>
      </pc:sldChg>
      <pc:sldChg chg="delSp modSp add mod ord delAnim">
        <pc:chgData name="Daniele" userId="dab712611ff4d818" providerId="LiveId" clId="{82C45CB6-37B8-4659-98ED-3DC0BA10C0A9}" dt="2023-04-24T21:19:08.226" v="3085" actId="207"/>
        <pc:sldMkLst>
          <pc:docMk/>
          <pc:sldMk cId="3828283829" sldId="261"/>
        </pc:sldMkLst>
        <pc:spChg chg="mod">
          <ac:chgData name="Daniele" userId="dab712611ff4d818" providerId="LiveId" clId="{82C45CB6-37B8-4659-98ED-3DC0BA10C0A9}" dt="2023-04-23T08:47:01.343" v="607" actId="108"/>
          <ac:spMkLst>
            <pc:docMk/>
            <pc:sldMk cId="3828283829" sldId="261"/>
            <ac:spMk id="2" creationId="{59BC6843-95CB-42D3-B7B3-A1256A86C48D}"/>
          </ac:spMkLst>
        </pc:spChg>
        <pc:spChg chg="mod">
          <ac:chgData name="Daniele" userId="dab712611ff4d818" providerId="LiveId" clId="{82C45CB6-37B8-4659-98ED-3DC0BA10C0A9}" dt="2023-04-24T21:19:08.226" v="3085" actId="207"/>
          <ac:spMkLst>
            <pc:docMk/>
            <pc:sldMk cId="3828283829" sldId="261"/>
            <ac:spMk id="3" creationId="{9BF066AB-CE90-4229-B956-B2005D2DFAF2}"/>
          </ac:spMkLst>
        </pc:spChg>
        <pc:spChg chg="del mod">
          <ac:chgData name="Daniele" userId="dab712611ff4d818" providerId="LiveId" clId="{82C45CB6-37B8-4659-98ED-3DC0BA10C0A9}" dt="2023-04-23T08:46:27.196" v="599" actId="478"/>
          <ac:spMkLst>
            <pc:docMk/>
            <pc:sldMk cId="3828283829" sldId="261"/>
            <ac:spMk id="5" creationId="{E7CE04CF-D321-443E-837B-3608725C67AF}"/>
          </ac:spMkLst>
        </pc:spChg>
        <pc:spChg chg="del">
          <ac:chgData name="Daniele" userId="dab712611ff4d818" providerId="LiveId" clId="{82C45CB6-37B8-4659-98ED-3DC0BA10C0A9}" dt="2023-04-23T08:46:17.092" v="596" actId="478"/>
          <ac:spMkLst>
            <pc:docMk/>
            <pc:sldMk cId="3828283829" sldId="261"/>
            <ac:spMk id="7" creationId="{89AE8B37-71C0-4233-B287-C07508E4F6A8}"/>
          </ac:spMkLst>
        </pc:spChg>
      </pc:sldChg>
      <pc:sldChg chg="modSp mod">
        <pc:chgData name="Daniele" userId="dab712611ff4d818" providerId="LiveId" clId="{82C45CB6-37B8-4659-98ED-3DC0BA10C0A9}" dt="2023-04-22T16:44:25.933" v="68" actId="20577"/>
        <pc:sldMkLst>
          <pc:docMk/>
          <pc:sldMk cId="2095607853" sldId="262"/>
        </pc:sldMkLst>
        <pc:spChg chg="mod">
          <ac:chgData name="Daniele" userId="dab712611ff4d818" providerId="LiveId" clId="{82C45CB6-37B8-4659-98ED-3DC0BA10C0A9}" dt="2023-04-22T16:44:11.556" v="65"/>
          <ac:spMkLst>
            <pc:docMk/>
            <pc:sldMk cId="2095607853" sldId="262"/>
            <ac:spMk id="4" creationId="{00000000-0000-0000-0000-000000000000}"/>
          </ac:spMkLst>
        </pc:spChg>
        <pc:spChg chg="mod">
          <ac:chgData name="Daniele" userId="dab712611ff4d818" providerId="LiveId" clId="{82C45CB6-37B8-4659-98ED-3DC0BA10C0A9}" dt="2023-04-22T16:44:25.933" v="68" actId="20577"/>
          <ac:spMkLst>
            <pc:docMk/>
            <pc:sldMk cId="2095607853" sldId="262"/>
            <ac:spMk id="7" creationId="{789464FC-9981-4F8E-83EA-0515690E0846}"/>
          </ac:spMkLst>
        </pc:spChg>
      </pc:sldChg>
      <pc:sldChg chg="add del">
        <pc:chgData name="Daniele" userId="dab712611ff4d818" providerId="LiveId" clId="{82C45CB6-37B8-4659-98ED-3DC0BA10C0A9}" dt="2023-04-22T17:34:25.973" v="105" actId="47"/>
        <pc:sldMkLst>
          <pc:docMk/>
          <pc:sldMk cId="931116531" sldId="263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106350557" sldId="265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4084036885" sldId="266"/>
        </pc:sldMkLst>
      </pc:sldChg>
      <pc:sldChg chg="modSp add del mod">
        <pc:chgData name="Daniele" userId="dab712611ff4d818" providerId="LiveId" clId="{82C45CB6-37B8-4659-98ED-3DC0BA10C0A9}" dt="2023-04-22T17:34:59.138" v="140" actId="47"/>
        <pc:sldMkLst>
          <pc:docMk/>
          <pc:sldMk cId="1863353253" sldId="270"/>
        </pc:sldMkLst>
        <pc:spChg chg="mod">
          <ac:chgData name="Daniele" userId="dab712611ff4d818" providerId="LiveId" clId="{82C45CB6-37B8-4659-98ED-3DC0BA10C0A9}" dt="2023-04-22T17:34:26.076" v="115" actId="27636"/>
          <ac:spMkLst>
            <pc:docMk/>
            <pc:sldMk cId="1863353253" sldId="270"/>
            <ac:spMk id="3" creationId="{320C805D-D445-41AB-9D7F-7CC47EA6AB02}"/>
          </ac:spMkLst>
        </pc:spChg>
      </pc:sldChg>
      <pc:sldChg chg="modSp add del mod ord">
        <pc:chgData name="Daniele" userId="dab712611ff4d818" providerId="LiveId" clId="{82C45CB6-37B8-4659-98ED-3DC0BA10C0A9}" dt="2023-04-23T10:43:22.328" v="1503" actId="47"/>
        <pc:sldMkLst>
          <pc:docMk/>
          <pc:sldMk cId="3090788963" sldId="271"/>
        </pc:sldMkLst>
        <pc:spChg chg="mod">
          <ac:chgData name="Daniele" userId="dab712611ff4d818" providerId="LiveId" clId="{82C45CB6-37B8-4659-98ED-3DC0BA10C0A9}" dt="2023-04-22T17:34:26.083" v="116" actId="27636"/>
          <ac:spMkLst>
            <pc:docMk/>
            <pc:sldMk cId="3090788963" sldId="271"/>
            <ac:spMk id="3" creationId="{9BF066AB-CE90-4229-B956-B2005D2DFAF2}"/>
          </ac:spMkLst>
        </pc:spChg>
      </pc:sldChg>
      <pc:sldChg chg="modSp add del mod ord">
        <pc:chgData name="Daniele" userId="dab712611ff4d818" providerId="LiveId" clId="{82C45CB6-37B8-4659-98ED-3DC0BA10C0A9}" dt="2023-04-23T10:43:23.799" v="1504" actId="47"/>
        <pc:sldMkLst>
          <pc:docMk/>
          <pc:sldMk cId="2884899715" sldId="272"/>
        </pc:sldMkLst>
        <pc:spChg chg="mod">
          <ac:chgData name="Daniele" userId="dab712611ff4d818" providerId="LiveId" clId="{82C45CB6-37B8-4659-98ED-3DC0BA10C0A9}" dt="2023-04-22T17:34:26.094" v="117" actId="27636"/>
          <ac:spMkLst>
            <pc:docMk/>
            <pc:sldMk cId="2884899715" sldId="272"/>
            <ac:spMk id="3" creationId="{9BF066AB-CE90-4229-B956-B2005D2DFAF2}"/>
          </ac:spMkLst>
        </pc:spChg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2685071654" sldId="273"/>
        </pc:sldMkLst>
      </pc:sldChg>
      <pc:sldChg chg="modSp add del mod ord">
        <pc:chgData name="Daniele" userId="dab712611ff4d818" providerId="LiveId" clId="{82C45CB6-37B8-4659-98ED-3DC0BA10C0A9}" dt="2023-04-23T10:43:37.157" v="1508" actId="47"/>
        <pc:sldMkLst>
          <pc:docMk/>
          <pc:sldMk cId="741487813" sldId="274"/>
        </pc:sldMkLst>
        <pc:spChg chg="mod">
          <ac:chgData name="Daniele" userId="dab712611ff4d818" providerId="LiveId" clId="{82C45CB6-37B8-4659-98ED-3DC0BA10C0A9}" dt="2023-04-22T17:34:26.151" v="128" actId="27636"/>
          <ac:spMkLst>
            <pc:docMk/>
            <pc:sldMk cId="741487813" sldId="274"/>
            <ac:spMk id="3" creationId="{320C805D-D445-41AB-9D7F-7CC47EA6AB02}"/>
          </ac:spMkLst>
        </pc:spChg>
      </pc:sldChg>
      <pc:sldChg chg="add del">
        <pc:chgData name="Daniele" userId="dab712611ff4d818" providerId="LiveId" clId="{82C45CB6-37B8-4659-98ED-3DC0BA10C0A9}" dt="2023-04-23T11:02:05.519" v="1648" actId="47"/>
        <pc:sldMkLst>
          <pc:docMk/>
          <pc:sldMk cId="302728617" sldId="275"/>
        </pc:sldMkLst>
      </pc:sldChg>
      <pc:sldChg chg="add del">
        <pc:chgData name="Daniele" userId="dab712611ff4d818" providerId="LiveId" clId="{82C45CB6-37B8-4659-98ED-3DC0BA10C0A9}" dt="2023-04-23T10:42:18.721" v="1497" actId="47"/>
        <pc:sldMkLst>
          <pc:docMk/>
          <pc:sldMk cId="1320554767" sldId="276"/>
        </pc:sldMkLst>
      </pc:sldChg>
      <pc:sldChg chg="delSp modSp add del mod ord">
        <pc:chgData name="Daniele" userId="dab712611ff4d818" providerId="LiveId" clId="{82C45CB6-37B8-4659-98ED-3DC0BA10C0A9}" dt="2023-04-23T10:59:36.984" v="1633" actId="47"/>
        <pc:sldMkLst>
          <pc:docMk/>
          <pc:sldMk cId="1018561781" sldId="280"/>
        </pc:sldMkLst>
        <pc:spChg chg="mod">
          <ac:chgData name="Daniele" userId="dab712611ff4d818" providerId="LiveId" clId="{82C45CB6-37B8-4659-98ED-3DC0BA10C0A9}" dt="2023-04-23T10:53:21.771" v="1559" actId="21"/>
          <ac:spMkLst>
            <pc:docMk/>
            <pc:sldMk cId="1018561781" sldId="280"/>
            <ac:spMk id="3" creationId="{41D729F8-7040-4E11-BE8A-83B6FFB46E25}"/>
          </ac:spMkLst>
        </pc:spChg>
        <pc:spChg chg="del mod">
          <ac:chgData name="Daniele" userId="dab712611ff4d818" providerId="LiveId" clId="{82C45CB6-37B8-4659-98ED-3DC0BA10C0A9}" dt="2023-04-23T10:51:57.529" v="1546"/>
          <ac:spMkLst>
            <pc:docMk/>
            <pc:sldMk cId="1018561781" sldId="280"/>
            <ac:spMk id="4" creationId="{00000000-0000-0000-0000-000000000000}"/>
          </ac:spMkLst>
        </pc:spChg>
      </pc:sldChg>
      <pc:sldChg chg="delSp add del mod ord">
        <pc:chgData name="Daniele" userId="dab712611ff4d818" providerId="LiveId" clId="{82C45CB6-37B8-4659-98ED-3DC0BA10C0A9}" dt="2023-04-23T10:56:15.011" v="1597" actId="47"/>
        <pc:sldMkLst>
          <pc:docMk/>
          <pc:sldMk cId="2349566477" sldId="281"/>
        </pc:sldMkLst>
        <pc:picChg chg="del">
          <ac:chgData name="Daniele" userId="dab712611ff4d818" providerId="LiveId" clId="{82C45CB6-37B8-4659-98ED-3DC0BA10C0A9}" dt="2023-04-23T10:55:00.892" v="1581" actId="21"/>
          <ac:picMkLst>
            <pc:docMk/>
            <pc:sldMk cId="2349566477" sldId="281"/>
            <ac:picMk id="3" creationId="{ACE45118-3215-4AE9-A126-BDA7E90E5FCD}"/>
          </ac:picMkLst>
        </pc:picChg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1999680561" sldId="287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3361049574" sldId="288"/>
        </pc:sldMkLst>
      </pc:sldChg>
      <pc:sldChg chg="delSp modSp add del mod">
        <pc:chgData name="Daniele" userId="dab712611ff4d818" providerId="LiveId" clId="{82C45CB6-37B8-4659-98ED-3DC0BA10C0A9}" dt="2023-04-23T11:02:08.570" v="1649" actId="47"/>
        <pc:sldMkLst>
          <pc:docMk/>
          <pc:sldMk cId="381463814" sldId="290"/>
        </pc:sldMkLst>
        <pc:spChg chg="del mod">
          <ac:chgData name="Daniele" userId="dab712611ff4d818" providerId="LiveId" clId="{82C45CB6-37B8-4659-98ED-3DC0BA10C0A9}" dt="2023-04-23T11:00:55.746" v="1639"/>
          <ac:spMkLst>
            <pc:docMk/>
            <pc:sldMk cId="381463814" sldId="290"/>
            <ac:spMk id="4" creationId="{00000000-0000-0000-0000-000000000000}"/>
          </ac:spMkLst>
        </pc:spChg>
      </pc:sldChg>
      <pc:sldChg chg="add del">
        <pc:chgData name="Daniele" userId="dab712611ff4d818" providerId="LiveId" clId="{82C45CB6-37B8-4659-98ED-3DC0BA10C0A9}" dt="2023-04-23T11:22:39.211" v="1847" actId="47"/>
        <pc:sldMkLst>
          <pc:docMk/>
          <pc:sldMk cId="4241025249" sldId="291"/>
        </pc:sldMkLst>
      </pc:sldChg>
      <pc:sldChg chg="add del">
        <pc:chgData name="Daniele" userId="dab712611ff4d818" providerId="LiveId" clId="{82C45CB6-37B8-4659-98ED-3DC0BA10C0A9}" dt="2023-04-23T11:02:14.254" v="1650" actId="47"/>
        <pc:sldMkLst>
          <pc:docMk/>
          <pc:sldMk cId="1983364635" sldId="292"/>
        </pc:sldMkLst>
      </pc:sldChg>
      <pc:sldChg chg="add del">
        <pc:chgData name="Daniele" userId="dab712611ff4d818" providerId="LiveId" clId="{82C45CB6-37B8-4659-98ED-3DC0BA10C0A9}" dt="2023-04-22T17:50:37.435" v="200" actId="47"/>
        <pc:sldMkLst>
          <pc:docMk/>
          <pc:sldMk cId="2457746528" sldId="293"/>
        </pc:sldMkLst>
      </pc:sldChg>
      <pc:sldChg chg="delSp modSp add del mod ord">
        <pc:chgData name="Daniele" userId="dab712611ff4d818" providerId="LiveId" clId="{82C45CB6-37B8-4659-98ED-3DC0BA10C0A9}" dt="2023-04-23T10:57:59.449" v="1614" actId="47"/>
        <pc:sldMkLst>
          <pc:docMk/>
          <pc:sldMk cId="3141415490" sldId="294"/>
        </pc:sldMkLst>
        <pc:spChg chg="mod">
          <ac:chgData name="Daniele" userId="dab712611ff4d818" providerId="LiveId" clId="{82C45CB6-37B8-4659-98ED-3DC0BA10C0A9}" dt="2023-04-23T10:57:26.663" v="1609" actId="21"/>
          <ac:spMkLst>
            <pc:docMk/>
            <pc:sldMk cId="3141415490" sldId="294"/>
            <ac:spMk id="3" creationId="{AC286F2F-FA83-4ADA-AC28-32702255B9B7}"/>
          </ac:spMkLst>
        </pc:spChg>
        <pc:spChg chg="del mod">
          <ac:chgData name="Daniele" userId="dab712611ff4d818" providerId="LiveId" clId="{82C45CB6-37B8-4659-98ED-3DC0BA10C0A9}" dt="2023-04-23T10:56:44.211" v="1604"/>
          <ac:spMkLst>
            <pc:docMk/>
            <pc:sldMk cId="3141415490" sldId="294"/>
            <ac:spMk id="4" creationId="{00000000-0000-0000-0000-000000000000}"/>
          </ac:spMkLst>
        </pc:spChg>
      </pc:sldChg>
      <pc:sldChg chg="addSp delSp modSp add mod ord">
        <pc:chgData name="Daniele" userId="dab712611ff4d818" providerId="LiveId" clId="{82C45CB6-37B8-4659-98ED-3DC0BA10C0A9}" dt="2023-04-24T21:18:33.290" v="3077" actId="207"/>
        <pc:sldMkLst>
          <pc:docMk/>
          <pc:sldMk cId="404097729" sldId="295"/>
        </pc:sldMkLst>
        <pc:spChg chg="mod">
          <ac:chgData name="Daniele" userId="dab712611ff4d818" providerId="LiveId" clId="{82C45CB6-37B8-4659-98ED-3DC0BA10C0A9}" dt="2023-04-23T08:47:05.405" v="609" actId="108"/>
          <ac:spMkLst>
            <pc:docMk/>
            <pc:sldMk cId="404097729" sldId="295"/>
            <ac:spMk id="2" creationId="{B472820D-6B23-4154-A314-1142AA5BBAC6}"/>
          </ac:spMkLst>
        </pc:spChg>
        <pc:spChg chg="del mod">
          <ac:chgData name="Daniele" userId="dab712611ff4d818" providerId="LiveId" clId="{82C45CB6-37B8-4659-98ED-3DC0BA10C0A9}" dt="2023-04-23T08:31:27.716" v="565" actId="478"/>
          <ac:spMkLst>
            <pc:docMk/>
            <pc:sldMk cId="404097729" sldId="295"/>
            <ac:spMk id="3" creationId="{DCFD9964-6EA6-40CD-B7B8-2C414C3E56DB}"/>
          </ac:spMkLst>
        </pc:spChg>
        <pc:spChg chg="mod">
          <ac:chgData name="Daniele" userId="dab712611ff4d818" providerId="LiveId" clId="{82C45CB6-37B8-4659-98ED-3DC0BA10C0A9}" dt="2023-04-24T21:18:33.290" v="3077" actId="207"/>
          <ac:spMkLst>
            <pc:docMk/>
            <pc:sldMk cId="404097729" sldId="295"/>
            <ac:spMk id="4" creationId="{87ABADF7-CEFC-4DA0-8804-1B986FE31820}"/>
          </ac:spMkLst>
        </pc:spChg>
        <pc:spChg chg="add del mod">
          <ac:chgData name="Daniele" userId="dab712611ff4d818" providerId="LiveId" clId="{82C45CB6-37B8-4659-98ED-3DC0BA10C0A9}" dt="2023-04-23T08:31:30.011" v="566" actId="478"/>
          <ac:spMkLst>
            <pc:docMk/>
            <pc:sldMk cId="404097729" sldId="295"/>
            <ac:spMk id="6" creationId="{63A0E727-F498-4357-27C3-8768A0B73AEC}"/>
          </ac:spMkLst>
        </pc:spChg>
      </pc:sldChg>
      <pc:sldChg chg="modSp add del mod">
        <pc:chgData name="Daniele" userId="dab712611ff4d818" providerId="LiveId" clId="{82C45CB6-37B8-4659-98ED-3DC0BA10C0A9}" dt="2023-04-23T08:48:24.099" v="615" actId="47"/>
        <pc:sldMkLst>
          <pc:docMk/>
          <pc:sldMk cId="3976512055" sldId="296"/>
        </pc:sldMkLst>
        <pc:spChg chg="mod">
          <ac:chgData name="Daniele" userId="dab712611ff4d818" providerId="LiveId" clId="{82C45CB6-37B8-4659-98ED-3DC0BA10C0A9}" dt="2023-04-22T17:34:26.046" v="108" actId="27636"/>
          <ac:spMkLst>
            <pc:docMk/>
            <pc:sldMk cId="3976512055" sldId="296"/>
            <ac:spMk id="2" creationId="{09F1A83F-A5FF-4B9C-9A0E-7884C8049CD6}"/>
          </ac:spMkLst>
        </pc:spChg>
        <pc:spChg chg="mod">
          <ac:chgData name="Daniele" userId="dab712611ff4d818" providerId="LiveId" clId="{82C45CB6-37B8-4659-98ED-3DC0BA10C0A9}" dt="2023-04-23T08:48:10.358" v="614" actId="108"/>
          <ac:spMkLst>
            <pc:docMk/>
            <pc:sldMk cId="3976512055" sldId="296"/>
            <ac:spMk id="3" creationId="{889A432E-A65A-4281-9B6B-C3C154DDDB30}"/>
          </ac:spMkLst>
        </pc:spChg>
      </pc:sldChg>
      <pc:sldChg chg="del">
        <pc:chgData name="Daniele" userId="dab712611ff4d818" providerId="LiveId" clId="{82C45CB6-37B8-4659-98ED-3DC0BA10C0A9}" dt="2023-04-22T16:42:12.593" v="16" actId="47"/>
        <pc:sldMkLst>
          <pc:docMk/>
          <pc:sldMk cId="2566579384" sldId="298"/>
        </pc:sldMkLst>
      </pc:sldChg>
      <pc:sldChg chg="modSp add del mod ord">
        <pc:chgData name="Daniele" userId="dab712611ff4d818" providerId="LiveId" clId="{82C45CB6-37B8-4659-98ED-3DC0BA10C0A9}" dt="2023-04-23T10:43:33.706" v="1507" actId="47"/>
        <pc:sldMkLst>
          <pc:docMk/>
          <pc:sldMk cId="11195674" sldId="303"/>
        </pc:sldMkLst>
        <pc:spChg chg="mod">
          <ac:chgData name="Daniele" userId="dab712611ff4d818" providerId="LiveId" clId="{82C45CB6-37B8-4659-98ED-3DC0BA10C0A9}" dt="2023-04-22T17:34:26.062" v="111" actId="27636"/>
          <ac:spMkLst>
            <pc:docMk/>
            <pc:sldMk cId="11195674" sldId="303"/>
            <ac:spMk id="3" creationId="{9BF066AB-CE90-4229-B956-B2005D2DFAF2}"/>
          </ac:spMkLst>
        </pc:spChg>
      </pc:sldChg>
      <pc:sldChg chg="add del">
        <pc:chgData name="Daniele" userId="dab712611ff4d818" providerId="LiveId" clId="{82C45CB6-37B8-4659-98ED-3DC0BA10C0A9}" dt="2023-04-22T17:34:48.122" v="136" actId="47"/>
        <pc:sldMkLst>
          <pc:docMk/>
          <pc:sldMk cId="3866983418" sldId="305"/>
        </pc:sldMkLst>
      </pc:sldChg>
      <pc:sldChg chg="del">
        <pc:chgData name="Daniele" userId="dab712611ff4d818" providerId="LiveId" clId="{82C45CB6-37B8-4659-98ED-3DC0BA10C0A9}" dt="2023-04-22T16:42:12.593" v="16" actId="47"/>
        <pc:sldMkLst>
          <pc:docMk/>
          <pc:sldMk cId="799047495" sldId="315"/>
        </pc:sldMkLst>
      </pc:sldChg>
      <pc:sldChg chg="del">
        <pc:chgData name="Daniele" userId="dab712611ff4d818" providerId="LiveId" clId="{82C45CB6-37B8-4659-98ED-3DC0BA10C0A9}" dt="2023-04-22T16:42:12.593" v="16" actId="47"/>
        <pc:sldMkLst>
          <pc:docMk/>
          <pc:sldMk cId="1269091549" sldId="316"/>
        </pc:sldMkLst>
      </pc:sldChg>
      <pc:sldChg chg="add del">
        <pc:chgData name="Daniele" userId="dab712611ff4d818" providerId="LiveId" clId="{82C45CB6-37B8-4659-98ED-3DC0BA10C0A9}" dt="2023-04-22T17:30:57.381" v="94" actId="47"/>
        <pc:sldMkLst>
          <pc:docMk/>
          <pc:sldMk cId="4036122104" sldId="317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788767602" sldId="318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2976390524" sldId="319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516610044" sldId="320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1177486745" sldId="321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1530453229" sldId="322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4110880955" sldId="326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291153611" sldId="328"/>
        </pc:sldMkLst>
      </pc:sldChg>
      <pc:sldChg chg="add del">
        <pc:chgData name="Daniele" userId="dab712611ff4d818" providerId="LiveId" clId="{82C45CB6-37B8-4659-98ED-3DC0BA10C0A9}" dt="2023-04-23T10:41:52.514" v="1495" actId="47"/>
        <pc:sldMkLst>
          <pc:docMk/>
          <pc:sldMk cId="2662392130" sldId="346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805384327" sldId="349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345444479" sldId="350"/>
        </pc:sldMkLst>
      </pc:sldChg>
      <pc:sldChg chg="modSp mod">
        <pc:chgData name="Daniele" userId="dab712611ff4d818" providerId="LiveId" clId="{82C45CB6-37B8-4659-98ED-3DC0BA10C0A9}" dt="2023-04-22T16:45:18.200" v="82" actId="255"/>
        <pc:sldMkLst>
          <pc:docMk/>
          <pc:sldMk cId="2553220059" sldId="353"/>
        </pc:sldMkLst>
        <pc:spChg chg="mod">
          <ac:chgData name="Daniele" userId="dab712611ff4d818" providerId="LiveId" clId="{82C45CB6-37B8-4659-98ED-3DC0BA10C0A9}" dt="2023-04-22T16:45:18.200" v="82" actId="255"/>
          <ac:spMkLst>
            <pc:docMk/>
            <pc:sldMk cId="2553220059" sldId="353"/>
            <ac:spMk id="2" creationId="{A32E2EAB-5C8B-FE4D-98BE-E24E95E6A3E4}"/>
          </ac:spMkLst>
        </pc:spChg>
      </pc:sldChg>
      <pc:sldChg chg="del">
        <pc:chgData name="Daniele" userId="dab712611ff4d818" providerId="LiveId" clId="{82C45CB6-37B8-4659-98ED-3DC0BA10C0A9}" dt="2023-04-22T16:42:12.593" v="16" actId="47"/>
        <pc:sldMkLst>
          <pc:docMk/>
          <pc:sldMk cId="1277804889" sldId="354"/>
        </pc:sldMkLst>
      </pc:sldChg>
      <pc:sldChg chg="del">
        <pc:chgData name="Daniele" userId="dab712611ff4d818" providerId="LiveId" clId="{82C45CB6-37B8-4659-98ED-3DC0BA10C0A9}" dt="2023-04-22T16:42:12.593" v="16" actId="47"/>
        <pc:sldMkLst>
          <pc:docMk/>
          <pc:sldMk cId="2030316363" sldId="355"/>
        </pc:sldMkLst>
      </pc:sldChg>
      <pc:sldChg chg="addSp delSp modSp add mod">
        <pc:chgData name="Daniele" userId="dab712611ff4d818" providerId="LiveId" clId="{82C45CB6-37B8-4659-98ED-3DC0BA10C0A9}" dt="2023-04-23T13:29:43.097" v="2412" actId="14100"/>
        <pc:sldMkLst>
          <pc:docMk/>
          <pc:sldMk cId="1780026840" sldId="356"/>
        </pc:sldMkLst>
        <pc:spChg chg="add mod ord">
          <ac:chgData name="Daniele" userId="dab712611ff4d818" providerId="LiveId" clId="{82C45CB6-37B8-4659-98ED-3DC0BA10C0A9}" dt="2023-04-23T13:29:34.290" v="2410" actId="14100"/>
          <ac:spMkLst>
            <pc:docMk/>
            <pc:sldMk cId="1780026840" sldId="356"/>
            <ac:spMk id="5" creationId="{B5E83212-10CF-15DE-102D-8A652EC91169}"/>
          </ac:spMkLst>
        </pc:spChg>
        <pc:spChg chg="add mod">
          <ac:chgData name="Daniele" userId="dab712611ff4d818" providerId="LiveId" clId="{82C45CB6-37B8-4659-98ED-3DC0BA10C0A9}" dt="2023-04-23T13:29:28.401" v="2408" actId="1076"/>
          <ac:spMkLst>
            <pc:docMk/>
            <pc:sldMk cId="1780026840" sldId="356"/>
            <ac:spMk id="16" creationId="{013B4B52-A026-1C44-0410-C0330DABA45C}"/>
          </ac:spMkLst>
        </pc:spChg>
        <pc:spChg chg="add mod">
          <ac:chgData name="Daniele" userId="dab712611ff4d818" providerId="LiveId" clId="{82C45CB6-37B8-4659-98ED-3DC0BA10C0A9}" dt="2023-04-23T11:35:49.305" v="2024" actId="20577"/>
          <ac:spMkLst>
            <pc:docMk/>
            <pc:sldMk cId="1780026840" sldId="356"/>
            <ac:spMk id="17" creationId="{8D9BD34E-0493-05F5-94B1-DC0195428230}"/>
          </ac:spMkLst>
        </pc:spChg>
        <pc:spChg chg="add mod">
          <ac:chgData name="Daniele" userId="dab712611ff4d818" providerId="LiveId" clId="{82C45CB6-37B8-4659-98ED-3DC0BA10C0A9}" dt="2023-04-23T11:38:49.073" v="2101" actId="14100"/>
          <ac:spMkLst>
            <pc:docMk/>
            <pc:sldMk cId="1780026840" sldId="356"/>
            <ac:spMk id="25" creationId="{24F51ED9-6471-E1CA-4607-50A537570C7B}"/>
          </ac:spMkLst>
        </pc:spChg>
        <pc:picChg chg="del">
          <ac:chgData name="Daniele" userId="dab712611ff4d818" providerId="LiveId" clId="{82C45CB6-37B8-4659-98ED-3DC0BA10C0A9}" dt="2023-04-23T11:23:12.632" v="1849" actId="478"/>
          <ac:picMkLst>
            <pc:docMk/>
            <pc:sldMk cId="1780026840" sldId="356"/>
            <ac:picMk id="2" creationId="{5D5D7790-D480-2148-FA3E-91F6A14C5FEA}"/>
          </ac:picMkLst>
        </pc:picChg>
        <pc:picChg chg="add del mod">
          <ac:chgData name="Daniele" userId="dab712611ff4d818" providerId="LiveId" clId="{82C45CB6-37B8-4659-98ED-3DC0BA10C0A9}" dt="2023-04-23T11:29:54.754" v="1917" actId="478"/>
          <ac:picMkLst>
            <pc:docMk/>
            <pc:sldMk cId="1780026840" sldId="356"/>
            <ac:picMk id="4" creationId="{150F677B-CBDC-9DEB-3806-B8908BC4F73D}"/>
          </ac:picMkLst>
        </pc:picChg>
        <pc:picChg chg="add del mod">
          <ac:chgData name="Daniele" userId="dab712611ff4d818" providerId="LiveId" clId="{82C45CB6-37B8-4659-98ED-3DC0BA10C0A9}" dt="2023-04-23T11:30:55.944" v="1923" actId="478"/>
          <ac:picMkLst>
            <pc:docMk/>
            <pc:sldMk cId="1780026840" sldId="356"/>
            <ac:picMk id="7" creationId="{4CB1C0FE-CB62-5895-55B6-EC83714F1678}"/>
          </ac:picMkLst>
        </pc:picChg>
        <pc:picChg chg="add mod">
          <ac:chgData name="Daniele" userId="dab712611ff4d818" providerId="LiveId" clId="{82C45CB6-37B8-4659-98ED-3DC0BA10C0A9}" dt="2023-04-23T11:31:38.650" v="1933" actId="1076"/>
          <ac:picMkLst>
            <pc:docMk/>
            <pc:sldMk cId="1780026840" sldId="356"/>
            <ac:picMk id="9" creationId="{DD0784AE-2D48-8B23-893A-E4BABE06CD98}"/>
          </ac:picMkLst>
        </pc:picChg>
        <pc:picChg chg="add mod">
          <ac:chgData name="Daniele" userId="dab712611ff4d818" providerId="LiveId" clId="{82C45CB6-37B8-4659-98ED-3DC0BA10C0A9}" dt="2023-04-23T11:31:36.474" v="1932" actId="1076"/>
          <ac:picMkLst>
            <pc:docMk/>
            <pc:sldMk cId="1780026840" sldId="356"/>
            <ac:picMk id="11" creationId="{4B63F023-27DA-7AAA-5F11-F771C23F3251}"/>
          </ac:picMkLst>
        </pc:picChg>
        <pc:picChg chg="add mod">
          <ac:chgData name="Daniele" userId="dab712611ff4d818" providerId="LiveId" clId="{82C45CB6-37B8-4659-98ED-3DC0BA10C0A9}" dt="2023-04-23T11:37:23.648" v="2062" actId="1076"/>
          <ac:picMkLst>
            <pc:docMk/>
            <pc:sldMk cId="1780026840" sldId="356"/>
            <ac:picMk id="13" creationId="{AFA8F685-69E5-A0FA-86BD-B7E021D35365}"/>
          </ac:picMkLst>
        </pc:picChg>
        <pc:cxnChg chg="add mod">
          <ac:chgData name="Daniele" userId="dab712611ff4d818" providerId="LiveId" clId="{82C45CB6-37B8-4659-98ED-3DC0BA10C0A9}" dt="2023-04-23T11:38:06.091" v="2068" actId="14100"/>
          <ac:cxnSpMkLst>
            <pc:docMk/>
            <pc:sldMk cId="1780026840" sldId="356"/>
            <ac:cxnSpMk id="15" creationId="{7384F5ED-AD82-A47B-331A-37E712F6CF25}"/>
          </ac:cxnSpMkLst>
        </pc:cxnChg>
        <pc:cxnChg chg="add mod">
          <ac:chgData name="Daniele" userId="dab712611ff4d818" providerId="LiveId" clId="{82C45CB6-37B8-4659-98ED-3DC0BA10C0A9}" dt="2023-04-23T11:36:47.484" v="2057" actId="1076"/>
          <ac:cxnSpMkLst>
            <pc:docMk/>
            <pc:sldMk cId="1780026840" sldId="356"/>
            <ac:cxnSpMk id="18" creationId="{A0C8E780-5428-AB87-8A24-EB2CBF44C980}"/>
          </ac:cxnSpMkLst>
        </pc:cxnChg>
        <pc:cxnChg chg="add mod">
          <ac:chgData name="Daniele" userId="dab712611ff4d818" providerId="LiveId" clId="{82C45CB6-37B8-4659-98ED-3DC0BA10C0A9}" dt="2023-04-23T11:38:53.994" v="2102" actId="14100"/>
          <ac:cxnSpMkLst>
            <pc:docMk/>
            <pc:sldMk cId="1780026840" sldId="356"/>
            <ac:cxnSpMk id="19" creationId="{4CA5EB5C-5E5E-FD3F-08B0-DB0EA77D41B1}"/>
          </ac:cxnSpMkLst>
        </pc:cxnChg>
        <pc:cxnChg chg="add mod">
          <ac:chgData name="Daniele" userId="dab712611ff4d818" providerId="LiveId" clId="{82C45CB6-37B8-4659-98ED-3DC0BA10C0A9}" dt="2023-04-23T13:29:43.097" v="2412" actId="14100"/>
          <ac:cxnSpMkLst>
            <pc:docMk/>
            <pc:sldMk cId="1780026840" sldId="356"/>
            <ac:cxnSpMk id="28" creationId="{C91EA463-AF11-571A-8CB7-9CC7D9A1DC20}"/>
          </ac:cxnSpMkLst>
        </pc:cxnChg>
      </pc:sldChg>
      <pc:sldChg chg="del">
        <pc:chgData name="Daniele" userId="dab712611ff4d818" providerId="LiveId" clId="{82C45CB6-37B8-4659-98ED-3DC0BA10C0A9}" dt="2023-04-22T16:42:12.593" v="16" actId="47"/>
        <pc:sldMkLst>
          <pc:docMk/>
          <pc:sldMk cId="1882195795" sldId="356"/>
        </pc:sldMkLst>
      </pc:sldChg>
      <pc:sldChg chg="del">
        <pc:chgData name="Daniele" userId="dab712611ff4d818" providerId="LiveId" clId="{82C45CB6-37B8-4659-98ED-3DC0BA10C0A9}" dt="2023-04-22T16:42:12.593" v="16" actId="47"/>
        <pc:sldMkLst>
          <pc:docMk/>
          <pc:sldMk cId="800608206" sldId="358"/>
        </pc:sldMkLst>
      </pc:sldChg>
      <pc:sldChg chg="del">
        <pc:chgData name="Daniele" userId="dab712611ff4d818" providerId="LiveId" clId="{82C45CB6-37B8-4659-98ED-3DC0BA10C0A9}" dt="2023-04-22T16:42:12.593" v="16" actId="47"/>
        <pc:sldMkLst>
          <pc:docMk/>
          <pc:sldMk cId="348180744" sldId="359"/>
        </pc:sldMkLst>
      </pc:sldChg>
      <pc:sldChg chg="addSp delSp modSp mod">
        <pc:chgData name="Daniele" userId="dab712611ff4d818" providerId="LiveId" clId="{82C45CB6-37B8-4659-98ED-3DC0BA10C0A9}" dt="2023-04-24T20:30:00.560" v="2466" actId="207"/>
        <pc:sldMkLst>
          <pc:docMk/>
          <pc:sldMk cId="3718991331" sldId="360"/>
        </pc:sldMkLst>
        <pc:spChg chg="mod">
          <ac:chgData name="Daniele" userId="dab712611ff4d818" providerId="LiveId" clId="{82C45CB6-37B8-4659-98ED-3DC0BA10C0A9}" dt="2023-04-24T20:30:00.560" v="2466" actId="207"/>
          <ac:spMkLst>
            <pc:docMk/>
            <pc:sldMk cId="3718991331" sldId="360"/>
            <ac:spMk id="2" creationId="{A32E2EAB-5C8B-FE4D-98BE-E24E95E6A3E4}"/>
          </ac:spMkLst>
        </pc:spChg>
        <pc:spChg chg="add mod">
          <ac:chgData name="Daniele" userId="dab712611ff4d818" providerId="LiveId" clId="{82C45CB6-37B8-4659-98ED-3DC0BA10C0A9}" dt="2023-04-24T20:29:25.758" v="2465" actId="207"/>
          <ac:spMkLst>
            <pc:docMk/>
            <pc:sldMk cId="3718991331" sldId="360"/>
            <ac:spMk id="3" creationId="{28D7E2B1-B4D5-B708-6D88-2C44537A21D9}"/>
          </ac:spMkLst>
        </pc:spChg>
        <pc:spChg chg="mod">
          <ac:chgData name="Daniele" userId="dab712611ff4d818" providerId="LiveId" clId="{82C45CB6-37B8-4659-98ED-3DC0BA10C0A9}" dt="2023-04-23T13:32:41.058" v="2462" actId="20577"/>
          <ac:spMkLst>
            <pc:docMk/>
            <pc:sldMk cId="3718991331" sldId="360"/>
            <ac:spMk id="4" creationId="{1EF4A512-9503-E940-B015-6CB9713AF738}"/>
          </ac:spMkLst>
        </pc:spChg>
        <pc:spChg chg="del mod">
          <ac:chgData name="Daniele" userId="dab712611ff4d818" providerId="LiveId" clId="{82C45CB6-37B8-4659-98ED-3DC0BA10C0A9}" dt="2023-04-23T08:10:56.627" v="479" actId="478"/>
          <ac:spMkLst>
            <pc:docMk/>
            <pc:sldMk cId="3718991331" sldId="360"/>
            <ac:spMk id="7" creationId="{60CA7016-47C0-FA14-CB4E-E8961CDF2441}"/>
          </ac:spMkLst>
        </pc:spChg>
        <pc:picChg chg="add del mod">
          <ac:chgData name="Daniele" userId="dab712611ff4d818" providerId="LiveId" clId="{82C45CB6-37B8-4659-98ED-3DC0BA10C0A9}" dt="2023-04-23T11:57:23.356" v="2163" actId="21"/>
          <ac:picMkLst>
            <pc:docMk/>
            <pc:sldMk cId="3718991331" sldId="360"/>
            <ac:picMk id="5" creationId="{F9294BCA-0000-7B18-7EE4-768D82D0C6F7}"/>
          </ac:picMkLst>
        </pc:picChg>
        <pc:picChg chg="add del mod">
          <ac:chgData name="Daniele" userId="dab712611ff4d818" providerId="LiveId" clId="{82C45CB6-37B8-4659-98ED-3DC0BA10C0A9}" dt="2023-04-23T12:03:35.372" v="2195" actId="478"/>
          <ac:picMkLst>
            <pc:docMk/>
            <pc:sldMk cId="3718991331" sldId="360"/>
            <ac:picMk id="6" creationId="{BA11109C-7402-4D98-43CB-C1AAEE086ED3}"/>
          </ac:picMkLst>
        </pc:picChg>
        <pc:picChg chg="add mod">
          <ac:chgData name="Daniele" userId="dab712611ff4d818" providerId="LiveId" clId="{82C45CB6-37B8-4659-98ED-3DC0BA10C0A9}" dt="2023-04-23T12:03:54.956" v="2199" actId="1076"/>
          <ac:picMkLst>
            <pc:docMk/>
            <pc:sldMk cId="3718991331" sldId="360"/>
            <ac:picMk id="2050" creationId="{4C16601C-ABCE-6EB4-A2A7-5A5747C90891}"/>
          </ac:picMkLst>
        </pc:picChg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619095306" sldId="361"/>
        </pc:sldMkLst>
      </pc:sldChg>
      <pc:sldChg chg="modSp add del mod">
        <pc:chgData name="Daniele" userId="dab712611ff4d818" providerId="LiveId" clId="{82C45CB6-37B8-4659-98ED-3DC0BA10C0A9}" dt="2023-04-22T16:44:53.279" v="71" actId="47"/>
        <pc:sldMkLst>
          <pc:docMk/>
          <pc:sldMk cId="1813148091" sldId="361"/>
        </pc:sldMkLst>
        <pc:spChg chg="mod">
          <ac:chgData name="Daniele" userId="dab712611ff4d818" providerId="LiveId" clId="{82C45CB6-37B8-4659-98ED-3DC0BA10C0A9}" dt="2023-04-22T16:44:44.801" v="69" actId="21"/>
          <ac:spMkLst>
            <pc:docMk/>
            <pc:sldMk cId="1813148091" sldId="361"/>
            <ac:spMk id="2" creationId="{A32E2EAB-5C8B-FE4D-98BE-E24E95E6A3E4}"/>
          </ac:spMkLst>
        </pc:spChg>
      </pc:sldChg>
      <pc:sldChg chg="addSp delSp modSp add del mod">
        <pc:chgData name="Daniele" userId="dab712611ff4d818" providerId="LiveId" clId="{82C45CB6-37B8-4659-98ED-3DC0BA10C0A9}" dt="2023-04-23T08:11:46.973" v="492" actId="2696"/>
        <pc:sldMkLst>
          <pc:docMk/>
          <pc:sldMk cId="2056047651" sldId="361"/>
        </pc:sldMkLst>
        <pc:spChg chg="add del">
          <ac:chgData name="Daniele" userId="dab712611ff4d818" providerId="LiveId" clId="{82C45CB6-37B8-4659-98ED-3DC0BA10C0A9}" dt="2023-04-23T07:29:35.536" v="431" actId="478"/>
          <ac:spMkLst>
            <pc:docMk/>
            <pc:sldMk cId="2056047651" sldId="361"/>
            <ac:spMk id="3" creationId="{08C8E5A6-227E-E828-AF5E-CFD5949D6647}"/>
          </ac:spMkLst>
        </pc:spChg>
        <pc:spChg chg="add del">
          <ac:chgData name="Daniele" userId="dab712611ff4d818" providerId="LiveId" clId="{82C45CB6-37B8-4659-98ED-3DC0BA10C0A9}" dt="2023-04-23T07:29:42.669" v="433" actId="478"/>
          <ac:spMkLst>
            <pc:docMk/>
            <pc:sldMk cId="2056047651" sldId="361"/>
            <ac:spMk id="5" creationId="{7E9E8E01-9C88-1256-4916-273B9A6BF0C2}"/>
          </ac:spMkLst>
        </pc:spChg>
        <pc:spChg chg="add del">
          <ac:chgData name="Daniele" userId="dab712611ff4d818" providerId="LiveId" clId="{82C45CB6-37B8-4659-98ED-3DC0BA10C0A9}" dt="2023-04-23T08:01:32.970" v="450" actId="478"/>
          <ac:spMkLst>
            <pc:docMk/>
            <pc:sldMk cId="2056047651" sldId="361"/>
            <ac:spMk id="11" creationId="{114C7AFF-A0D1-A20B-C0DD-3EB6B8BEF187}"/>
          </ac:spMkLst>
        </pc:spChg>
        <pc:spChg chg="add del">
          <ac:chgData name="Daniele" userId="dab712611ff4d818" providerId="LiveId" clId="{82C45CB6-37B8-4659-98ED-3DC0BA10C0A9}" dt="2023-04-23T08:01:53.116" v="452" actId="478"/>
          <ac:spMkLst>
            <pc:docMk/>
            <pc:sldMk cId="2056047651" sldId="361"/>
            <ac:spMk id="12" creationId="{7FF2F464-A89E-BE7A-770E-E162C2C42048}"/>
          </ac:spMkLst>
        </pc:spChg>
        <pc:picChg chg="add del mod">
          <ac:chgData name="Daniele" userId="dab712611ff4d818" providerId="LiveId" clId="{82C45CB6-37B8-4659-98ED-3DC0BA10C0A9}" dt="2023-04-23T08:00:02.516" v="446" actId="478"/>
          <ac:picMkLst>
            <pc:docMk/>
            <pc:sldMk cId="2056047651" sldId="361"/>
            <ac:picMk id="8" creationId="{0AB154B1-8376-F35B-B228-BA24EB820A5B}"/>
          </ac:picMkLst>
        </pc:picChg>
        <pc:picChg chg="add del mod">
          <ac:chgData name="Daniele" userId="dab712611ff4d818" providerId="LiveId" clId="{82C45CB6-37B8-4659-98ED-3DC0BA10C0A9}" dt="2023-04-23T07:59:51.467" v="445" actId="478"/>
          <ac:picMkLst>
            <pc:docMk/>
            <pc:sldMk cId="2056047651" sldId="361"/>
            <ac:picMk id="10" creationId="{F69668E2-C7BD-FAAF-CE66-627C752CAB72}"/>
          </ac:picMkLst>
        </pc:picChg>
        <pc:picChg chg="add mod">
          <ac:chgData name="Daniele" userId="dab712611ff4d818" providerId="LiveId" clId="{82C45CB6-37B8-4659-98ED-3DC0BA10C0A9}" dt="2023-04-23T08:03:32.979" v="469" actId="1076"/>
          <ac:picMkLst>
            <pc:docMk/>
            <pc:sldMk cId="2056047651" sldId="361"/>
            <ac:picMk id="1030" creationId="{9CF19AF5-CD42-1D69-2BD2-34443B0AE9B9}"/>
          </ac:picMkLst>
        </pc:picChg>
        <pc:picChg chg="add del mod">
          <ac:chgData name="Daniele" userId="dab712611ff4d818" providerId="LiveId" clId="{82C45CB6-37B8-4659-98ED-3DC0BA10C0A9}" dt="2023-04-23T08:03:21.424" v="466" actId="478"/>
          <ac:picMkLst>
            <pc:docMk/>
            <pc:sldMk cId="2056047651" sldId="361"/>
            <ac:picMk id="1032" creationId="{C1D07270-6150-FC8B-FDE8-A1627FB49E71}"/>
          </ac:picMkLst>
        </pc:picChg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081251666" sldId="362"/>
        </pc:sldMkLst>
      </pc:sldChg>
      <pc:sldChg chg="addSp delSp modSp add mod">
        <pc:chgData name="Daniele" userId="dab712611ff4d818" providerId="LiveId" clId="{82C45CB6-37B8-4659-98ED-3DC0BA10C0A9}" dt="2023-04-26T13:48:07.480" v="3681" actId="20577"/>
        <pc:sldMkLst>
          <pc:docMk/>
          <pc:sldMk cId="3202008273" sldId="362"/>
        </pc:sldMkLst>
        <pc:spChg chg="mod">
          <ac:chgData name="Daniele" userId="dab712611ff4d818" providerId="LiveId" clId="{82C45CB6-37B8-4659-98ED-3DC0BA10C0A9}" dt="2023-04-26T13:48:07.480" v="3681" actId="20577"/>
          <ac:spMkLst>
            <pc:docMk/>
            <pc:sldMk cId="3202008273" sldId="362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09:52:20.805" v="1046" actId="14100"/>
          <ac:spMkLst>
            <pc:docMk/>
            <pc:sldMk cId="3202008273" sldId="362"/>
            <ac:spMk id="4" creationId="{1EF4A512-9503-E940-B015-6CB9713AF738}"/>
          </ac:spMkLst>
        </pc:spChg>
        <pc:spChg chg="del">
          <ac:chgData name="Daniele" userId="dab712611ff4d818" providerId="LiveId" clId="{82C45CB6-37B8-4659-98ED-3DC0BA10C0A9}" dt="2023-04-23T08:13:32.333" v="495" actId="478"/>
          <ac:spMkLst>
            <pc:docMk/>
            <pc:sldMk cId="3202008273" sldId="362"/>
            <ac:spMk id="7" creationId="{60CA7016-47C0-FA14-CB4E-E8961CDF2441}"/>
          </ac:spMkLst>
        </pc:spChg>
        <pc:picChg chg="add mod">
          <ac:chgData name="Daniele" userId="dab712611ff4d818" providerId="LiveId" clId="{82C45CB6-37B8-4659-98ED-3DC0BA10C0A9}" dt="2023-04-23T09:52:23.653" v="1047" actId="1076"/>
          <ac:picMkLst>
            <pc:docMk/>
            <pc:sldMk cId="3202008273" sldId="362"/>
            <ac:picMk id="5" creationId="{61C48675-4A73-D03F-36BB-7867E69BF03F}"/>
          </ac:picMkLst>
        </pc:picChg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658980836" sldId="36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576958961" sldId="364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642989239" sldId="365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546019137" sldId="366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839907710" sldId="367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225557006" sldId="368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435643540" sldId="370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900773242" sldId="371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573486515" sldId="372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018583485" sldId="37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86341069" sldId="375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314082715" sldId="376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477928187" sldId="378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216953466" sldId="379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698249985" sldId="380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296866205" sldId="381"/>
        </pc:sldMkLst>
      </pc:sldChg>
      <pc:sldChg chg="modSp add del mod">
        <pc:chgData name="Daniele" userId="dab712611ff4d818" providerId="LiveId" clId="{82C45CB6-37B8-4659-98ED-3DC0BA10C0A9}" dt="2023-04-23T08:21:35.975" v="534" actId="47"/>
        <pc:sldMkLst>
          <pc:docMk/>
          <pc:sldMk cId="3308073699" sldId="382"/>
        </pc:sldMkLst>
        <pc:spChg chg="mod">
          <ac:chgData name="Daniele" userId="dab712611ff4d818" providerId="LiveId" clId="{82C45CB6-37B8-4659-98ED-3DC0BA10C0A9}" dt="2023-04-22T17:27:14.469" v="83"/>
          <ac:spMkLst>
            <pc:docMk/>
            <pc:sldMk cId="3308073699" sldId="382"/>
            <ac:spMk id="3" creationId="{00000000-0000-0000-0000-000000000000}"/>
          </ac:spMkLst>
        </pc:spChg>
        <pc:spChg chg="mod">
          <ac:chgData name="Daniele" userId="dab712611ff4d818" providerId="LiveId" clId="{82C45CB6-37B8-4659-98ED-3DC0BA10C0A9}" dt="2023-04-22T17:34:26.205" v="134" actId="27636"/>
          <ac:spMkLst>
            <pc:docMk/>
            <pc:sldMk cId="3308073699" sldId="382"/>
            <ac:spMk id="9218" creationId="{00000000-0000-0000-0000-000000000000}"/>
          </ac:spMkLst>
        </pc:spChg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4008010319" sldId="38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985618291" sldId="384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4223616968" sldId="385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645206783" sldId="386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062121321" sldId="387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308721798" sldId="388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120609910" sldId="389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407696904" sldId="390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848580524" sldId="391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4117276119" sldId="392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85637625" sldId="39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246186147" sldId="394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135253653" sldId="395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665804583" sldId="396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30390830" sldId="397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934103520" sldId="398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567367318" sldId="399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458074884" sldId="400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137482553" sldId="401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290350751" sldId="402"/>
        </pc:sldMkLst>
      </pc:sldChg>
      <pc:sldChg chg="del">
        <pc:chgData name="Daniele" userId="dab712611ff4d818" providerId="LiveId" clId="{82C45CB6-37B8-4659-98ED-3DC0BA10C0A9}" dt="2023-04-22T16:42:12.593" v="16" actId="47"/>
        <pc:sldMkLst>
          <pc:docMk/>
          <pc:sldMk cId="777616630" sldId="40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940206837" sldId="404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631897520" sldId="405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449927206" sldId="406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831785055" sldId="407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517377111" sldId="408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592679745" sldId="409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897656310" sldId="410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592495291" sldId="411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72063306" sldId="412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158568698" sldId="41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54457968" sldId="414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290067504" sldId="415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496229494" sldId="417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901088777" sldId="418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398237698" sldId="419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502705916" sldId="420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025130833" sldId="422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792791269" sldId="42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128719540" sldId="424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920997654" sldId="425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652875167" sldId="426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4203867756" sldId="427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999055175" sldId="428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501390463" sldId="429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209914344" sldId="430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653048059" sldId="431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337740197" sldId="432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833253480" sldId="43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98328709" sldId="435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357112736" sldId="436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32639235" sldId="437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715098160" sldId="438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497849034" sldId="442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924914666" sldId="44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714409237" sldId="444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422115794" sldId="445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550573155" sldId="446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919943567" sldId="447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623222729" sldId="45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500800083" sldId="454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744399705" sldId="455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837247310" sldId="457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021518226" sldId="458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2609404596" sldId="459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331250219" sldId="461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3675431" sldId="462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161608154" sldId="463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3636347585" sldId="464"/>
        </pc:sldMkLst>
      </pc:sldChg>
      <pc:sldChg chg="del">
        <pc:chgData name="Daniele" userId="dab712611ff4d818" providerId="LiveId" clId="{82C45CB6-37B8-4659-98ED-3DC0BA10C0A9}" dt="2023-04-22T16:42:25.976" v="17" actId="47"/>
        <pc:sldMkLst>
          <pc:docMk/>
          <pc:sldMk cId="1835370627" sldId="465"/>
        </pc:sldMkLst>
      </pc:sldChg>
      <pc:sldChg chg="modSp add del">
        <pc:chgData name="Daniele" userId="dab712611ff4d818" providerId="LiveId" clId="{82C45CB6-37B8-4659-98ED-3DC0BA10C0A9}" dt="2023-04-23T08:21:35.975" v="534" actId="47"/>
        <pc:sldMkLst>
          <pc:docMk/>
          <pc:sldMk cId="766601632" sldId="550"/>
        </pc:sldMkLst>
        <pc:spChg chg="mod">
          <ac:chgData name="Daniele" userId="dab712611ff4d818" providerId="LiveId" clId="{82C45CB6-37B8-4659-98ED-3DC0BA10C0A9}" dt="2023-04-22T17:27:14.469" v="83"/>
          <ac:spMkLst>
            <pc:docMk/>
            <pc:sldMk cId="766601632" sldId="550"/>
            <ac:spMk id="3" creationId="{00000000-0000-0000-0000-000000000000}"/>
          </ac:spMkLst>
        </pc:spChg>
      </pc:sldChg>
      <pc:sldChg chg="add del">
        <pc:chgData name="Daniele" userId="dab712611ff4d818" providerId="LiveId" clId="{82C45CB6-37B8-4659-98ED-3DC0BA10C0A9}" dt="2023-04-22T17:34:50.819" v="137" actId="47"/>
        <pc:sldMkLst>
          <pc:docMk/>
          <pc:sldMk cId="3062457361" sldId="601"/>
        </pc:sldMkLst>
      </pc:sldChg>
      <pc:sldChg chg="modSp add del mod">
        <pc:chgData name="Daniele" userId="dab712611ff4d818" providerId="LiveId" clId="{82C45CB6-37B8-4659-98ED-3DC0BA10C0A9}" dt="2023-04-22T17:34:57.194" v="138" actId="47"/>
        <pc:sldMkLst>
          <pc:docMk/>
          <pc:sldMk cId="260063909" sldId="602"/>
        </pc:sldMkLst>
        <pc:spChg chg="mod">
          <ac:chgData name="Daniele" userId="dab712611ff4d818" providerId="LiveId" clId="{82C45CB6-37B8-4659-98ED-3DC0BA10C0A9}" dt="2023-04-22T17:34:26.069" v="113" actId="27636"/>
          <ac:spMkLst>
            <pc:docMk/>
            <pc:sldMk cId="260063909" sldId="602"/>
            <ac:spMk id="2" creationId="{59BC6843-95CB-42D3-B7B3-A1256A86C48D}"/>
          </ac:spMkLst>
        </pc:spChg>
      </pc:sldChg>
      <pc:sldChg chg="modSp add del mod">
        <pc:chgData name="Daniele" userId="dab712611ff4d818" providerId="LiveId" clId="{82C45CB6-37B8-4659-98ED-3DC0BA10C0A9}" dt="2023-04-22T17:34:58.359" v="139" actId="47"/>
        <pc:sldMkLst>
          <pc:docMk/>
          <pc:sldMk cId="2995482880" sldId="604"/>
        </pc:sldMkLst>
        <pc:spChg chg="mod">
          <ac:chgData name="Daniele" userId="dab712611ff4d818" providerId="LiveId" clId="{82C45CB6-37B8-4659-98ED-3DC0BA10C0A9}" dt="2023-04-22T17:34:26.071" v="114" actId="27636"/>
          <ac:spMkLst>
            <pc:docMk/>
            <pc:sldMk cId="2995482880" sldId="604"/>
            <ac:spMk id="2" creationId="{59BC6843-95CB-42D3-B7B3-A1256A86C48D}"/>
          </ac:spMkLst>
        </pc:spChg>
      </pc:sldChg>
      <pc:sldChg chg="modSp add del mod">
        <pc:chgData name="Daniele" userId="dab712611ff4d818" providerId="LiveId" clId="{82C45CB6-37B8-4659-98ED-3DC0BA10C0A9}" dt="2023-04-23T10:41:29.997" v="1492" actId="47"/>
        <pc:sldMkLst>
          <pc:docMk/>
          <pc:sldMk cId="172622318" sldId="606"/>
        </pc:sldMkLst>
        <pc:spChg chg="mod">
          <ac:chgData name="Daniele" userId="dab712611ff4d818" providerId="LiveId" clId="{82C45CB6-37B8-4659-98ED-3DC0BA10C0A9}" dt="2023-04-22T17:34:26.169" v="130" actId="27636"/>
          <ac:spMkLst>
            <pc:docMk/>
            <pc:sldMk cId="172622318" sldId="606"/>
            <ac:spMk id="3" creationId="{FAE5B0B5-D6F5-4A10-B436-FF0F7FF0122C}"/>
          </ac:spMkLst>
        </pc:spChg>
        <pc:spChg chg="mod">
          <ac:chgData name="Daniele" userId="dab712611ff4d818" providerId="LiveId" clId="{82C45CB6-37B8-4659-98ED-3DC0BA10C0A9}" dt="2023-04-22T17:34:26.166" v="129" actId="27636"/>
          <ac:spMkLst>
            <pc:docMk/>
            <pc:sldMk cId="172622318" sldId="606"/>
            <ac:spMk id="4" creationId="{A770E83D-3F2E-4FFB-B0D1-5598335EEE57}"/>
          </ac:spMkLst>
        </pc:spChg>
      </pc:sldChg>
      <pc:sldChg chg="add del">
        <pc:chgData name="Daniele" userId="dab712611ff4d818" providerId="LiveId" clId="{82C45CB6-37B8-4659-98ED-3DC0BA10C0A9}" dt="2023-04-23T10:41:25.035" v="1491" actId="47"/>
        <pc:sldMkLst>
          <pc:docMk/>
          <pc:sldMk cId="1607640194" sldId="607"/>
        </pc:sldMkLst>
      </pc:sldChg>
      <pc:sldChg chg="modSp add del mod ord">
        <pc:chgData name="Daniele" userId="dab712611ff4d818" providerId="LiveId" clId="{82C45CB6-37B8-4659-98ED-3DC0BA10C0A9}" dt="2023-04-23T10:43:38.658" v="1509" actId="47"/>
        <pc:sldMkLst>
          <pc:docMk/>
          <pc:sldMk cId="3658384927" sldId="609"/>
        </pc:sldMkLst>
        <pc:spChg chg="mod">
          <ac:chgData name="Daniele" userId="dab712611ff4d818" providerId="LiveId" clId="{82C45CB6-37B8-4659-98ED-3DC0BA10C0A9}" dt="2023-04-22T17:34:26.140" v="126" actId="27636"/>
          <ac:spMkLst>
            <pc:docMk/>
            <pc:sldMk cId="3658384927" sldId="609"/>
            <ac:spMk id="2" creationId="{0FF3FAB3-3797-41BE-AEB9-21BF3884FEEE}"/>
          </ac:spMkLst>
        </pc:spChg>
        <pc:spChg chg="mod">
          <ac:chgData name="Daniele" userId="dab712611ff4d818" providerId="LiveId" clId="{82C45CB6-37B8-4659-98ED-3DC0BA10C0A9}" dt="2023-04-22T17:34:26.146" v="127" actId="27636"/>
          <ac:spMkLst>
            <pc:docMk/>
            <pc:sldMk cId="3658384927" sldId="609"/>
            <ac:spMk id="17" creationId="{EF69CA55-550B-44E5-A57F-E91F6007E9F4}"/>
          </ac:spMkLst>
        </pc:spChg>
      </pc:sldChg>
      <pc:sldChg chg="modSp add del mod ord">
        <pc:chgData name="Daniele" userId="dab712611ff4d818" providerId="LiveId" clId="{82C45CB6-37B8-4659-98ED-3DC0BA10C0A9}" dt="2023-04-23T10:43:25.223" v="1505" actId="47"/>
        <pc:sldMkLst>
          <pc:docMk/>
          <pc:sldMk cId="2163075917" sldId="610"/>
        </pc:sldMkLst>
        <pc:spChg chg="mod">
          <ac:chgData name="Daniele" userId="dab712611ff4d818" providerId="LiveId" clId="{82C45CB6-37B8-4659-98ED-3DC0BA10C0A9}" dt="2023-04-22T17:34:26.098" v="118" actId="27636"/>
          <ac:spMkLst>
            <pc:docMk/>
            <pc:sldMk cId="2163075917" sldId="610"/>
            <ac:spMk id="3" creationId="{9BF066AB-CE90-4229-B956-B2005D2DFAF2}"/>
          </ac:spMkLst>
        </pc:spChg>
      </pc:sldChg>
      <pc:sldChg chg="modSp add del mod">
        <pc:chgData name="Daniele" userId="dab712611ff4d818" providerId="LiveId" clId="{82C45CB6-37B8-4659-98ED-3DC0BA10C0A9}" dt="2023-04-22T18:07:03.316" v="399" actId="47"/>
        <pc:sldMkLst>
          <pc:docMk/>
          <pc:sldMk cId="1159947625" sldId="616"/>
        </pc:sldMkLst>
        <pc:spChg chg="mod">
          <ac:chgData name="Daniele" userId="dab712611ff4d818" providerId="LiveId" clId="{82C45CB6-37B8-4659-98ED-3DC0BA10C0A9}" dt="2023-04-22T17:34:26.188" v="131" actId="27636"/>
          <ac:spMkLst>
            <pc:docMk/>
            <pc:sldMk cId="1159947625" sldId="616"/>
            <ac:spMk id="6" creationId="{6DB5803B-B195-431D-9279-EFFD47964301}"/>
          </ac:spMkLst>
        </pc:spChg>
      </pc:sldChg>
      <pc:sldChg chg="addSp delSp modSp add del mod ord modAnim">
        <pc:chgData name="Daniele" userId="dab712611ff4d818" providerId="LiveId" clId="{82C45CB6-37B8-4659-98ED-3DC0BA10C0A9}" dt="2023-04-22T18:06:49.755" v="397" actId="47"/>
        <pc:sldMkLst>
          <pc:docMk/>
          <pc:sldMk cId="1494845351" sldId="618"/>
        </pc:sldMkLst>
        <pc:spChg chg="mod">
          <ac:chgData name="Daniele" userId="dab712611ff4d818" providerId="LiveId" clId="{82C45CB6-37B8-4659-98ED-3DC0BA10C0A9}" dt="2023-04-22T17:56:07.508" v="227" actId="14100"/>
          <ac:spMkLst>
            <pc:docMk/>
            <pc:sldMk cId="1494845351" sldId="618"/>
            <ac:spMk id="5" creationId="{DBF3FAEB-8069-4C47-947E-E171E298DFCD}"/>
          </ac:spMkLst>
        </pc:spChg>
        <pc:spChg chg="del">
          <ac:chgData name="Daniele" userId="dab712611ff4d818" providerId="LiveId" clId="{82C45CB6-37B8-4659-98ED-3DC0BA10C0A9}" dt="2023-04-22T17:48:34.872" v="141" actId="478"/>
          <ac:spMkLst>
            <pc:docMk/>
            <pc:sldMk cId="1494845351" sldId="618"/>
            <ac:spMk id="6" creationId="{00000000-0000-0000-0000-000000000000}"/>
          </ac:spMkLst>
        </pc:spChg>
        <pc:picChg chg="add del">
          <ac:chgData name="Daniele" userId="dab712611ff4d818" providerId="LiveId" clId="{82C45CB6-37B8-4659-98ED-3DC0BA10C0A9}" dt="2023-04-22T17:53:24.148" v="217" actId="21"/>
          <ac:picMkLst>
            <pc:docMk/>
            <pc:sldMk cId="1494845351" sldId="618"/>
            <ac:picMk id="3" creationId="{DC2714CE-3BE2-7E89-2E98-ED89ACCDF70E}"/>
          </ac:picMkLst>
        </pc:picChg>
        <pc:picChg chg="del">
          <ac:chgData name="Daniele" userId="dab712611ff4d818" providerId="LiveId" clId="{82C45CB6-37B8-4659-98ED-3DC0BA10C0A9}" dt="2023-04-22T17:49:30.229" v="195" actId="478"/>
          <ac:picMkLst>
            <pc:docMk/>
            <pc:sldMk cId="1494845351" sldId="618"/>
            <ac:picMk id="9219" creationId="{00000000-0000-0000-0000-000000000000}"/>
          </ac:picMkLst>
        </pc:picChg>
      </pc:sldChg>
      <pc:sldChg chg="delSp modSp add del mod modAnim">
        <pc:chgData name="Daniele" userId="dab712611ff4d818" providerId="LiveId" clId="{82C45CB6-37B8-4659-98ED-3DC0BA10C0A9}" dt="2023-04-22T17:50:34.079" v="199" actId="2696"/>
        <pc:sldMkLst>
          <pc:docMk/>
          <pc:sldMk cId="2471862896" sldId="619"/>
        </pc:sldMkLst>
        <pc:spChg chg="mod">
          <ac:chgData name="Daniele" userId="dab712611ff4d818" providerId="LiveId" clId="{82C45CB6-37B8-4659-98ED-3DC0BA10C0A9}" dt="2023-04-22T17:50:30.019" v="198" actId="6549"/>
          <ac:spMkLst>
            <pc:docMk/>
            <pc:sldMk cId="2471862896" sldId="619"/>
            <ac:spMk id="2" creationId="{00000000-0000-0000-0000-000000000000}"/>
          </ac:spMkLst>
        </pc:spChg>
        <pc:picChg chg="del">
          <ac:chgData name="Daniele" userId="dab712611ff4d818" providerId="LiveId" clId="{82C45CB6-37B8-4659-98ED-3DC0BA10C0A9}" dt="2023-04-22T17:50:29.236" v="197" actId="478"/>
          <ac:picMkLst>
            <pc:docMk/>
            <pc:sldMk cId="2471862896" sldId="619"/>
            <ac:picMk id="5" creationId="{00000000-0000-0000-0000-000000000000}"/>
          </ac:picMkLst>
        </pc:picChg>
      </pc:sldChg>
      <pc:sldChg chg="modSp add del mod">
        <pc:chgData name="Daniele" userId="dab712611ff4d818" providerId="LiveId" clId="{82C45CB6-37B8-4659-98ED-3DC0BA10C0A9}" dt="2023-04-22T17:34:42.698" v="135" actId="47"/>
        <pc:sldMkLst>
          <pc:docMk/>
          <pc:sldMk cId="1476982101" sldId="620"/>
        </pc:sldMkLst>
        <pc:spChg chg="mod">
          <ac:chgData name="Daniele" userId="dab712611ff4d818" providerId="LiveId" clId="{82C45CB6-37B8-4659-98ED-3DC0BA10C0A9}" dt="2023-04-22T17:34:26.067" v="112" actId="27636"/>
          <ac:spMkLst>
            <pc:docMk/>
            <pc:sldMk cId="1476982101" sldId="620"/>
            <ac:spMk id="3" creationId="{9BF066AB-CE90-4229-B956-B2005D2DFAF2}"/>
          </ac:spMkLst>
        </pc:spChg>
      </pc:sldChg>
      <pc:sldChg chg="modSp add del mod ord">
        <pc:chgData name="Daniele" userId="dab712611ff4d818" providerId="LiveId" clId="{82C45CB6-37B8-4659-98ED-3DC0BA10C0A9}" dt="2023-04-23T10:43:26.726" v="1506" actId="47"/>
        <pc:sldMkLst>
          <pc:docMk/>
          <pc:sldMk cId="4011429939" sldId="621"/>
        </pc:sldMkLst>
        <pc:spChg chg="mod">
          <ac:chgData name="Daniele" userId="dab712611ff4d818" providerId="LiveId" clId="{82C45CB6-37B8-4659-98ED-3DC0BA10C0A9}" dt="2023-04-22T17:34:26.104" v="119" actId="27636"/>
          <ac:spMkLst>
            <pc:docMk/>
            <pc:sldMk cId="4011429939" sldId="621"/>
            <ac:spMk id="3" creationId="{9BF066AB-CE90-4229-B956-B2005D2DFAF2}"/>
          </ac:spMkLst>
        </pc:spChg>
      </pc:sldChg>
      <pc:sldChg chg="add del ord">
        <pc:chgData name="Daniele" userId="dab712611ff4d818" providerId="LiveId" clId="{82C45CB6-37B8-4659-98ED-3DC0BA10C0A9}" dt="2023-04-23T10:43:07.731" v="1498" actId="47"/>
        <pc:sldMkLst>
          <pc:docMk/>
          <pc:sldMk cId="4051798186" sldId="622"/>
        </pc:sldMkLst>
      </pc:sldChg>
      <pc:sldChg chg="add del ord">
        <pc:chgData name="Daniele" userId="dab712611ff4d818" providerId="LiveId" clId="{82C45CB6-37B8-4659-98ED-3DC0BA10C0A9}" dt="2023-04-23T10:43:10.144" v="1499" actId="47"/>
        <pc:sldMkLst>
          <pc:docMk/>
          <pc:sldMk cId="3711006745" sldId="623"/>
        </pc:sldMkLst>
      </pc:sldChg>
      <pc:sldChg chg="modSp add del mod ord">
        <pc:chgData name="Daniele" userId="dab712611ff4d818" providerId="LiveId" clId="{82C45CB6-37B8-4659-98ED-3DC0BA10C0A9}" dt="2023-04-23T10:43:11.810" v="1500" actId="47"/>
        <pc:sldMkLst>
          <pc:docMk/>
          <pc:sldMk cId="3045384365" sldId="624"/>
        </pc:sldMkLst>
        <pc:spChg chg="mod">
          <ac:chgData name="Daniele" userId="dab712611ff4d818" providerId="LiveId" clId="{82C45CB6-37B8-4659-98ED-3DC0BA10C0A9}" dt="2023-04-22T17:34:26.107" v="120" actId="27636"/>
          <ac:spMkLst>
            <pc:docMk/>
            <pc:sldMk cId="3045384365" sldId="624"/>
            <ac:spMk id="2" creationId="{59BC6843-95CB-42D3-B7B3-A1256A86C48D}"/>
          </ac:spMkLst>
        </pc:spChg>
      </pc:sldChg>
      <pc:sldChg chg="modSp add del mod ord">
        <pc:chgData name="Daniele" userId="dab712611ff4d818" providerId="LiveId" clId="{82C45CB6-37B8-4659-98ED-3DC0BA10C0A9}" dt="2023-04-23T10:43:12.639" v="1501" actId="47"/>
        <pc:sldMkLst>
          <pc:docMk/>
          <pc:sldMk cId="2405069171" sldId="625"/>
        </pc:sldMkLst>
        <pc:spChg chg="mod">
          <ac:chgData name="Daniele" userId="dab712611ff4d818" providerId="LiveId" clId="{82C45CB6-37B8-4659-98ED-3DC0BA10C0A9}" dt="2023-04-22T17:34:26.109" v="121" actId="27636"/>
          <ac:spMkLst>
            <pc:docMk/>
            <pc:sldMk cId="2405069171" sldId="625"/>
            <ac:spMk id="2" creationId="{59BC6843-95CB-42D3-B7B3-A1256A86C48D}"/>
          </ac:spMkLst>
        </pc:spChg>
      </pc:sldChg>
      <pc:sldChg chg="modSp add del mod ord">
        <pc:chgData name="Daniele" userId="dab712611ff4d818" providerId="LiveId" clId="{82C45CB6-37B8-4659-98ED-3DC0BA10C0A9}" dt="2023-04-23T10:43:14.566" v="1502" actId="47"/>
        <pc:sldMkLst>
          <pc:docMk/>
          <pc:sldMk cId="3597179088" sldId="626"/>
        </pc:sldMkLst>
        <pc:spChg chg="mod">
          <ac:chgData name="Daniele" userId="dab712611ff4d818" providerId="LiveId" clId="{82C45CB6-37B8-4659-98ED-3DC0BA10C0A9}" dt="2023-04-22T17:34:26.113" v="122" actId="27636"/>
          <ac:spMkLst>
            <pc:docMk/>
            <pc:sldMk cId="3597179088" sldId="626"/>
            <ac:spMk id="3" creationId="{320C805D-D445-41AB-9D7F-7CC47EA6AB02}"/>
          </ac:spMkLst>
        </pc:spChg>
      </pc:sldChg>
      <pc:sldChg chg="modSp add del mod ord">
        <pc:chgData name="Daniele" userId="dab712611ff4d818" providerId="LiveId" clId="{82C45CB6-37B8-4659-98ED-3DC0BA10C0A9}" dt="2023-04-23T11:11:48.704" v="1704" actId="47"/>
        <pc:sldMkLst>
          <pc:docMk/>
          <pc:sldMk cId="1834348402" sldId="627"/>
        </pc:sldMkLst>
        <pc:spChg chg="mod">
          <ac:chgData name="Daniele" userId="dab712611ff4d818" providerId="LiveId" clId="{82C45CB6-37B8-4659-98ED-3DC0BA10C0A9}" dt="2023-04-23T11:10:58.258" v="1693" actId="21"/>
          <ac:spMkLst>
            <pc:docMk/>
            <pc:sldMk cId="1834348402" sldId="627"/>
            <ac:spMk id="2" creationId="{59BC6843-95CB-42D3-B7B3-A1256A86C48D}"/>
          </ac:spMkLst>
        </pc:spChg>
        <pc:spChg chg="mod">
          <ac:chgData name="Daniele" userId="dab712611ff4d818" providerId="LiveId" clId="{82C45CB6-37B8-4659-98ED-3DC0BA10C0A9}" dt="2023-04-23T11:11:11.729" v="1698" actId="27636"/>
          <ac:spMkLst>
            <pc:docMk/>
            <pc:sldMk cId="1834348402" sldId="627"/>
            <ac:spMk id="3" creationId="{9BF066AB-CE90-4229-B956-B2005D2DFAF2}"/>
          </ac:spMkLst>
        </pc:spChg>
      </pc:sldChg>
      <pc:sldChg chg="modSp add del mod ord">
        <pc:chgData name="Daniele" userId="dab712611ff4d818" providerId="LiveId" clId="{82C45CB6-37B8-4659-98ED-3DC0BA10C0A9}" dt="2023-04-23T11:15:39.355" v="1746" actId="47"/>
        <pc:sldMkLst>
          <pc:docMk/>
          <pc:sldMk cId="4197204083" sldId="628"/>
        </pc:sldMkLst>
        <pc:spChg chg="mod">
          <ac:chgData name="Daniele" userId="dab712611ff4d818" providerId="LiveId" clId="{82C45CB6-37B8-4659-98ED-3DC0BA10C0A9}" dt="2023-04-23T11:12:37.902" v="1712" actId="21"/>
          <ac:spMkLst>
            <pc:docMk/>
            <pc:sldMk cId="4197204083" sldId="628"/>
            <ac:spMk id="2" creationId="{59BC6843-95CB-42D3-B7B3-A1256A86C48D}"/>
          </ac:spMkLst>
        </pc:spChg>
        <pc:spChg chg="mod">
          <ac:chgData name="Daniele" userId="dab712611ff4d818" providerId="LiveId" clId="{82C45CB6-37B8-4659-98ED-3DC0BA10C0A9}" dt="2023-04-23T11:12:48.726" v="1715" actId="27636"/>
          <ac:spMkLst>
            <pc:docMk/>
            <pc:sldMk cId="4197204083" sldId="628"/>
            <ac:spMk id="3" creationId="{9BF066AB-CE90-4229-B956-B2005D2DFAF2}"/>
          </ac:spMkLst>
        </pc:spChg>
      </pc:sldChg>
      <pc:sldChg chg="modSp add del mod ord">
        <pc:chgData name="Daniele" userId="dab712611ff4d818" providerId="LiveId" clId="{82C45CB6-37B8-4659-98ED-3DC0BA10C0A9}" dt="2023-04-23T11:15:38.033" v="1745" actId="47"/>
        <pc:sldMkLst>
          <pc:docMk/>
          <pc:sldMk cId="2409022048" sldId="629"/>
        </pc:sldMkLst>
        <pc:spChg chg="mod">
          <ac:chgData name="Daniele" userId="dab712611ff4d818" providerId="LiveId" clId="{82C45CB6-37B8-4659-98ED-3DC0BA10C0A9}" dt="2023-04-23T11:11:55.208" v="1705" actId="21"/>
          <ac:spMkLst>
            <pc:docMk/>
            <pc:sldMk cId="2409022048" sldId="629"/>
            <ac:spMk id="2" creationId="{59BC6843-95CB-42D3-B7B3-A1256A86C48D}"/>
          </ac:spMkLst>
        </pc:spChg>
        <pc:spChg chg="mod">
          <ac:chgData name="Daniele" userId="dab712611ff4d818" providerId="LiveId" clId="{82C45CB6-37B8-4659-98ED-3DC0BA10C0A9}" dt="2023-04-23T11:12:08.575" v="1708" actId="27636"/>
          <ac:spMkLst>
            <pc:docMk/>
            <pc:sldMk cId="2409022048" sldId="629"/>
            <ac:spMk id="3" creationId="{9BF066AB-CE90-4229-B956-B2005D2DFAF2}"/>
          </ac:spMkLst>
        </pc:spChg>
      </pc:sldChg>
      <pc:sldChg chg="addSp delSp modSp add mod">
        <pc:chgData name="Daniele" userId="dab712611ff4d818" providerId="LiveId" clId="{82C45CB6-37B8-4659-98ED-3DC0BA10C0A9}" dt="2023-04-24T20:39:54.681" v="2543" actId="14100"/>
        <pc:sldMkLst>
          <pc:docMk/>
          <pc:sldMk cId="2979012867" sldId="630"/>
        </pc:sldMkLst>
        <pc:spChg chg="del">
          <ac:chgData name="Daniele" userId="dab712611ff4d818" providerId="LiveId" clId="{82C45CB6-37B8-4659-98ED-3DC0BA10C0A9}" dt="2023-04-23T11:21:22.614" v="1813" actId="478"/>
          <ac:spMkLst>
            <pc:docMk/>
            <pc:sldMk cId="2979012867" sldId="630"/>
            <ac:spMk id="2" creationId="{D1F376C7-1930-493B-A550-27A00F9707FA}"/>
          </ac:spMkLst>
        </pc:spChg>
        <pc:spChg chg="add mod">
          <ac:chgData name="Daniele" userId="dab712611ff4d818" providerId="LiveId" clId="{82C45CB6-37B8-4659-98ED-3DC0BA10C0A9}" dt="2023-04-24T20:39:48.674" v="2541" actId="1076"/>
          <ac:spMkLst>
            <pc:docMk/>
            <pc:sldMk cId="2979012867" sldId="630"/>
            <ac:spMk id="5" creationId="{C05F48AA-AAD7-6801-813B-509D085D332C}"/>
          </ac:spMkLst>
        </pc:spChg>
        <pc:picChg chg="add mod">
          <ac:chgData name="Daniele" userId="dab712611ff4d818" providerId="LiveId" clId="{82C45CB6-37B8-4659-98ED-3DC0BA10C0A9}" dt="2023-04-24T20:39:54.681" v="2543" actId="14100"/>
          <ac:picMkLst>
            <pc:docMk/>
            <pc:sldMk cId="2979012867" sldId="630"/>
            <ac:picMk id="3" creationId="{B830C5CC-B816-723A-24A9-2C0E5A1882A0}"/>
          </ac:picMkLst>
        </pc:picChg>
        <pc:picChg chg="del mod">
          <ac:chgData name="Daniele" userId="dab712611ff4d818" providerId="LiveId" clId="{82C45CB6-37B8-4659-98ED-3DC0BA10C0A9}" dt="2023-04-23T11:21:11.376" v="1811" actId="21"/>
          <ac:picMkLst>
            <pc:docMk/>
            <pc:sldMk cId="2979012867" sldId="630"/>
            <ac:picMk id="9" creationId="{3BD7FF89-9547-4C25-B747-DC8A8C47293B}"/>
          </ac:picMkLst>
        </pc:picChg>
      </pc:sldChg>
      <pc:sldChg chg="add del">
        <pc:chgData name="Daniele" userId="dab712611ff4d818" providerId="LiveId" clId="{82C45CB6-37B8-4659-98ED-3DC0BA10C0A9}" dt="2023-04-22T17:30:05.905" v="90" actId="47"/>
        <pc:sldMkLst>
          <pc:docMk/>
          <pc:sldMk cId="3390531403" sldId="631"/>
        </pc:sldMkLst>
      </pc:sldChg>
      <pc:sldChg chg="addSp modSp add mod">
        <pc:chgData name="Daniele" userId="dab712611ff4d818" providerId="LiveId" clId="{82C45CB6-37B8-4659-98ED-3DC0BA10C0A9}" dt="2023-04-23T13:28:51.532" v="2391" actId="14100"/>
        <pc:sldMkLst>
          <pc:docMk/>
          <pc:sldMk cId="1265243485" sldId="632"/>
        </pc:sldMkLst>
        <pc:spChg chg="add mod">
          <ac:chgData name="Daniele" userId="dab712611ff4d818" providerId="LiveId" clId="{82C45CB6-37B8-4659-98ED-3DC0BA10C0A9}" dt="2023-04-23T11:25:26.928" v="1892" actId="14100"/>
          <ac:spMkLst>
            <pc:docMk/>
            <pc:sldMk cId="1265243485" sldId="632"/>
            <ac:spMk id="2" creationId="{35C00442-53F5-43D6-F423-59BBBE35326F}"/>
          </ac:spMkLst>
        </pc:spChg>
        <pc:picChg chg="mod">
          <ac:chgData name="Daniele" userId="dab712611ff4d818" providerId="LiveId" clId="{82C45CB6-37B8-4659-98ED-3DC0BA10C0A9}" dt="2023-04-23T13:28:51.532" v="2391" actId="14100"/>
          <ac:picMkLst>
            <pc:docMk/>
            <pc:sldMk cId="1265243485" sldId="632"/>
            <ac:picMk id="3" creationId="{B25ABB53-89CC-4B1F-A47F-606BBC87B2A1}"/>
          </ac:picMkLst>
        </pc:picChg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363836121" sldId="633"/>
        </pc:sldMkLst>
      </pc:sldChg>
      <pc:sldChg chg="add del">
        <pc:chgData name="Daniele" userId="dab712611ff4d818" providerId="LiveId" clId="{82C45CB6-37B8-4659-98ED-3DC0BA10C0A9}" dt="2023-04-23T10:41:56.640" v="1496" actId="47"/>
        <pc:sldMkLst>
          <pc:docMk/>
          <pc:sldMk cId="1285419529" sldId="633"/>
        </pc:sldMkLst>
      </pc:sldChg>
      <pc:sldChg chg="add del">
        <pc:chgData name="Daniele" userId="dab712611ff4d818" providerId="LiveId" clId="{82C45CB6-37B8-4659-98ED-3DC0BA10C0A9}" dt="2023-04-22T17:30:59.947" v="96" actId="47"/>
        <pc:sldMkLst>
          <pc:docMk/>
          <pc:sldMk cId="3011845306" sldId="633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212637885" sldId="634"/>
        </pc:sldMkLst>
      </pc:sldChg>
      <pc:sldChg chg="modSp add del mod ord">
        <pc:chgData name="Daniele" userId="dab712611ff4d818" providerId="LiveId" clId="{82C45CB6-37B8-4659-98ED-3DC0BA10C0A9}" dt="2023-04-23T10:51:49.065" v="1543" actId="47"/>
        <pc:sldMkLst>
          <pc:docMk/>
          <pc:sldMk cId="1435341660" sldId="634"/>
        </pc:sldMkLst>
        <pc:spChg chg="mod">
          <ac:chgData name="Daniele" userId="dab712611ff4d818" providerId="LiveId" clId="{82C45CB6-37B8-4659-98ED-3DC0BA10C0A9}" dt="2023-04-23T10:51:08.007" v="1533" actId="21"/>
          <ac:spMkLst>
            <pc:docMk/>
            <pc:sldMk cId="1435341660" sldId="634"/>
            <ac:spMk id="3" creationId="{A00B90BE-0C7C-41D4-AACC-A2E150597410}"/>
          </ac:spMkLst>
        </pc:spChg>
      </pc:sldChg>
      <pc:sldChg chg="add del">
        <pc:chgData name="Daniele" userId="dab712611ff4d818" providerId="LiveId" clId="{82C45CB6-37B8-4659-98ED-3DC0BA10C0A9}" dt="2023-04-22T17:30:58.147" v="95" actId="47"/>
        <pc:sldMkLst>
          <pc:docMk/>
          <pc:sldMk cId="2932224702" sldId="634"/>
        </pc:sldMkLst>
      </pc:sldChg>
      <pc:sldChg chg="modSp add del mod ord">
        <pc:chgData name="Daniele" userId="dab712611ff4d818" providerId="LiveId" clId="{82C45CB6-37B8-4659-98ED-3DC0BA10C0A9}" dt="2023-04-23T10:59:32.078" v="1632" actId="47"/>
        <pc:sldMkLst>
          <pc:docMk/>
          <pc:sldMk cId="71577073" sldId="635"/>
        </pc:sldMkLst>
        <pc:spChg chg="mod">
          <ac:chgData name="Daniele" userId="dab712611ff4d818" providerId="LiveId" clId="{82C45CB6-37B8-4659-98ED-3DC0BA10C0A9}" dt="2023-04-23T10:58:32.014" v="1621" actId="21"/>
          <ac:spMkLst>
            <pc:docMk/>
            <pc:sldMk cId="71577073" sldId="635"/>
            <ac:spMk id="4" creationId="{00000000-0000-0000-0000-000000000000}"/>
          </ac:spMkLst>
        </pc:spChg>
        <pc:spChg chg="mod">
          <ac:chgData name="Daniele" userId="dab712611ff4d818" providerId="LiveId" clId="{82C45CB6-37B8-4659-98ED-3DC0BA10C0A9}" dt="2023-04-23T10:58:54.787" v="1625" actId="21"/>
          <ac:spMkLst>
            <pc:docMk/>
            <pc:sldMk cId="71577073" sldId="635"/>
            <ac:spMk id="5" creationId="{F88166E1-3A15-45D6-AF56-F5F9FE7361D1}"/>
          </ac:spMkLst>
        </pc:spChg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2219276531" sldId="635"/>
        </pc:sldMkLst>
      </pc:sldChg>
      <pc:sldChg chg="addSp delSp modSp add mod">
        <pc:chgData name="Daniele" userId="dab712611ff4d818" providerId="LiveId" clId="{82C45CB6-37B8-4659-98ED-3DC0BA10C0A9}" dt="2023-04-24T20:35:33.472" v="2481" actId="20577"/>
        <pc:sldMkLst>
          <pc:docMk/>
          <pc:sldMk cId="1188749818" sldId="636"/>
        </pc:sldMkLst>
        <pc:spChg chg="add del mod">
          <ac:chgData name="Daniele" userId="dab712611ff4d818" providerId="LiveId" clId="{82C45CB6-37B8-4659-98ED-3DC0BA10C0A9}" dt="2023-04-23T13:17:35" v="2288" actId="478"/>
          <ac:spMkLst>
            <pc:docMk/>
            <pc:sldMk cId="1188749818" sldId="636"/>
            <ac:spMk id="3" creationId="{F90643AC-11A7-372E-2803-F5EB2691EC10}"/>
          </ac:spMkLst>
        </pc:spChg>
        <pc:spChg chg="mod">
          <ac:chgData name="Daniele" userId="dab712611ff4d818" providerId="LiveId" clId="{82C45CB6-37B8-4659-98ED-3DC0BA10C0A9}" dt="2023-04-23T08:46:48.473" v="601" actId="108"/>
          <ac:spMkLst>
            <pc:docMk/>
            <pc:sldMk cId="1188749818" sldId="636"/>
            <ac:spMk id="5" creationId="{DBF3FAEB-8069-4C47-947E-E171E298DFCD}"/>
          </ac:spMkLst>
        </pc:spChg>
        <pc:spChg chg="add mod">
          <ac:chgData name="Daniele" userId="dab712611ff4d818" providerId="LiveId" clId="{82C45CB6-37B8-4659-98ED-3DC0BA10C0A9}" dt="2023-04-24T20:35:33.472" v="2481" actId="20577"/>
          <ac:spMkLst>
            <pc:docMk/>
            <pc:sldMk cId="1188749818" sldId="636"/>
            <ac:spMk id="8" creationId="{D8755DC9-562C-63B5-DF82-EADAA5C073BC}"/>
          </ac:spMkLst>
        </pc:spChg>
        <pc:picChg chg="del">
          <ac:chgData name="Daniele" userId="dab712611ff4d818" providerId="LiveId" clId="{82C45CB6-37B8-4659-98ED-3DC0BA10C0A9}" dt="2023-04-22T17:50:43.971" v="202" actId="478"/>
          <ac:picMkLst>
            <pc:docMk/>
            <pc:sldMk cId="1188749818" sldId="636"/>
            <ac:picMk id="3" creationId="{DC2714CE-3BE2-7E89-2E98-ED89ACCDF70E}"/>
          </ac:picMkLst>
        </pc:picChg>
        <pc:picChg chg="add mod">
          <ac:chgData name="Daniele" userId="dab712611ff4d818" providerId="LiveId" clId="{82C45CB6-37B8-4659-98ED-3DC0BA10C0A9}" dt="2023-04-23T13:16:59.314" v="2284" actId="1076"/>
          <ac:picMkLst>
            <pc:docMk/>
            <pc:sldMk cId="1188749818" sldId="636"/>
            <ac:picMk id="4" creationId="{CD75757B-BD7F-7C10-A5E3-E47B1E94BC58}"/>
          </ac:picMkLst>
        </pc:picChg>
        <pc:picChg chg="add mod">
          <ac:chgData name="Daniele" userId="dab712611ff4d818" providerId="LiveId" clId="{82C45CB6-37B8-4659-98ED-3DC0BA10C0A9}" dt="2023-04-22T17:53:41.669" v="222" actId="14100"/>
          <ac:picMkLst>
            <pc:docMk/>
            <pc:sldMk cId="1188749818" sldId="636"/>
            <ac:picMk id="6" creationId="{14744AD4-D43F-2FF3-D4AB-82499C461D8B}"/>
          </ac:picMkLst>
        </pc:picChg>
      </pc:sldChg>
      <pc:sldChg chg="add del">
        <pc:chgData name="Daniele" userId="dab712611ff4d818" providerId="LiveId" clId="{82C45CB6-37B8-4659-98ED-3DC0BA10C0A9}" dt="2023-04-22T17:32:45.320" v="103"/>
        <pc:sldMkLst>
          <pc:docMk/>
          <pc:sldMk cId="1364528663" sldId="636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1435341660" sldId="636"/>
        </pc:sldMkLst>
      </pc:sldChg>
      <pc:sldChg chg="add del">
        <pc:chgData name="Daniele" userId="dab712611ff4d818" providerId="LiveId" clId="{82C45CB6-37B8-4659-98ED-3DC0BA10C0A9}" dt="2023-04-22T17:32:37.896" v="101"/>
        <pc:sldMkLst>
          <pc:docMk/>
          <pc:sldMk cId="2071608347" sldId="636"/>
        </pc:sldMkLst>
      </pc:sldChg>
      <pc:sldChg chg="add del">
        <pc:chgData name="Daniele" userId="dab712611ff4d818" providerId="LiveId" clId="{82C45CB6-37B8-4659-98ED-3DC0BA10C0A9}" dt="2023-04-22T17:31:38.787" v="98"/>
        <pc:sldMkLst>
          <pc:docMk/>
          <pc:sldMk cId="71577073" sldId="637"/>
        </pc:sldMkLst>
      </pc:sldChg>
      <pc:sldChg chg="add del">
        <pc:chgData name="Daniele" userId="dab712611ff4d818" providerId="LiveId" clId="{82C45CB6-37B8-4659-98ED-3DC0BA10C0A9}" dt="2023-04-22T17:32:37.896" v="101"/>
        <pc:sldMkLst>
          <pc:docMk/>
          <pc:sldMk cId="673271788" sldId="637"/>
        </pc:sldMkLst>
      </pc:sldChg>
      <pc:sldChg chg="addSp delSp modSp add mod">
        <pc:chgData name="Daniele" userId="dab712611ff4d818" providerId="LiveId" clId="{82C45CB6-37B8-4659-98ED-3DC0BA10C0A9}" dt="2023-04-26T13:59:28.152" v="3708" actId="1076"/>
        <pc:sldMkLst>
          <pc:docMk/>
          <pc:sldMk cId="1601251239" sldId="637"/>
        </pc:sldMkLst>
        <pc:spChg chg="add mod">
          <ac:chgData name="Daniele" userId="dab712611ff4d818" providerId="LiveId" clId="{82C45CB6-37B8-4659-98ED-3DC0BA10C0A9}" dt="2023-04-24T20:35:59.783" v="2492" actId="1035"/>
          <ac:spMkLst>
            <pc:docMk/>
            <pc:sldMk cId="1601251239" sldId="637"/>
            <ac:spMk id="4" creationId="{24798FF8-8893-DDAB-62A2-6BBCD3885CFD}"/>
          </ac:spMkLst>
        </pc:spChg>
        <pc:spChg chg="mod">
          <ac:chgData name="Daniele" userId="dab712611ff4d818" providerId="LiveId" clId="{82C45CB6-37B8-4659-98ED-3DC0BA10C0A9}" dt="2023-04-23T08:46:51.440" v="602" actId="108"/>
          <ac:spMkLst>
            <pc:docMk/>
            <pc:sldMk cId="1601251239" sldId="637"/>
            <ac:spMk id="5" creationId="{DBF3FAEB-8069-4C47-947E-E171E298DFCD}"/>
          </ac:spMkLst>
        </pc:spChg>
        <pc:picChg chg="add mod">
          <ac:chgData name="Daniele" userId="dab712611ff4d818" providerId="LiveId" clId="{82C45CB6-37B8-4659-98ED-3DC0BA10C0A9}" dt="2023-04-26T13:59:28.152" v="3708" actId="1076"/>
          <ac:picMkLst>
            <pc:docMk/>
            <pc:sldMk cId="1601251239" sldId="637"/>
            <ac:picMk id="3" creationId="{786D20EC-334D-4D98-F343-A963714AA979}"/>
          </ac:picMkLst>
        </pc:picChg>
        <pc:picChg chg="add del mod">
          <ac:chgData name="Daniele" userId="dab712611ff4d818" providerId="LiveId" clId="{82C45CB6-37B8-4659-98ED-3DC0BA10C0A9}" dt="2023-04-26T13:59:08.208" v="3704" actId="478"/>
          <ac:picMkLst>
            <pc:docMk/>
            <pc:sldMk cId="1601251239" sldId="637"/>
            <ac:picMk id="6" creationId="{4AA4D757-CA1F-6EF1-4424-A26E522872F2}"/>
          </ac:picMkLst>
        </pc:picChg>
      </pc:sldChg>
      <pc:sldChg chg="add del">
        <pc:chgData name="Daniele" userId="dab712611ff4d818" providerId="LiveId" clId="{82C45CB6-37B8-4659-98ED-3DC0BA10C0A9}" dt="2023-04-22T17:32:45.320" v="103"/>
        <pc:sldMkLst>
          <pc:docMk/>
          <pc:sldMk cId="4093027993" sldId="637"/>
        </pc:sldMkLst>
      </pc:sldChg>
      <pc:sldChg chg="add del">
        <pc:chgData name="Daniele" userId="dab712611ff4d818" providerId="LiveId" clId="{82C45CB6-37B8-4659-98ED-3DC0BA10C0A9}" dt="2023-04-22T18:06:50.873" v="398" actId="47"/>
        <pc:sldMkLst>
          <pc:docMk/>
          <pc:sldMk cId="264968429" sldId="638"/>
        </pc:sldMkLst>
      </pc:sldChg>
      <pc:sldChg chg="add del">
        <pc:chgData name="Daniele" userId="dab712611ff4d818" providerId="LiveId" clId="{82C45CB6-37B8-4659-98ED-3DC0BA10C0A9}" dt="2023-04-22T17:32:45.320" v="103"/>
        <pc:sldMkLst>
          <pc:docMk/>
          <pc:sldMk cId="995810249" sldId="638"/>
        </pc:sldMkLst>
      </pc:sldChg>
      <pc:sldChg chg="add del">
        <pc:chgData name="Daniele" userId="dab712611ff4d818" providerId="LiveId" clId="{82C45CB6-37B8-4659-98ED-3DC0BA10C0A9}" dt="2023-04-22T17:32:37.896" v="101"/>
        <pc:sldMkLst>
          <pc:docMk/>
          <pc:sldMk cId="2904651763" sldId="638"/>
        </pc:sldMkLst>
      </pc:sldChg>
      <pc:sldChg chg="addSp delSp add del mod">
        <pc:chgData name="Daniele" userId="dab712611ff4d818" providerId="LiveId" clId="{82C45CB6-37B8-4659-98ED-3DC0BA10C0A9}" dt="2023-04-22T17:56:10.572" v="228" actId="47"/>
        <pc:sldMkLst>
          <pc:docMk/>
          <pc:sldMk cId="4129552988" sldId="638"/>
        </pc:sldMkLst>
        <pc:picChg chg="add del">
          <ac:chgData name="Daniele" userId="dab712611ff4d818" providerId="LiveId" clId="{82C45CB6-37B8-4659-98ED-3DC0BA10C0A9}" dt="2023-04-22T17:53:09.868" v="214" actId="478"/>
          <ac:picMkLst>
            <pc:docMk/>
            <pc:sldMk cId="4129552988" sldId="638"/>
            <ac:picMk id="3" creationId="{00808E26-6467-D839-55BE-4097FC3550A5}"/>
          </ac:picMkLst>
        </pc:picChg>
      </pc:sldChg>
      <pc:sldChg chg="add del">
        <pc:chgData name="Daniele" userId="dab712611ff4d818" providerId="LiveId" clId="{82C45CB6-37B8-4659-98ED-3DC0BA10C0A9}" dt="2023-04-22T17:32:45.320" v="103"/>
        <pc:sldMkLst>
          <pc:docMk/>
          <pc:sldMk cId="1176549667" sldId="639"/>
        </pc:sldMkLst>
      </pc:sldChg>
      <pc:sldChg chg="add del">
        <pc:chgData name="Daniele" userId="dab712611ff4d818" providerId="LiveId" clId="{82C45CB6-37B8-4659-98ED-3DC0BA10C0A9}" dt="2023-04-22T17:56:19.185" v="229" actId="2696"/>
        <pc:sldMkLst>
          <pc:docMk/>
          <pc:sldMk cId="1957261373" sldId="639"/>
        </pc:sldMkLst>
      </pc:sldChg>
      <pc:sldChg chg="add del">
        <pc:chgData name="Daniele" userId="dab712611ff4d818" providerId="LiveId" clId="{82C45CB6-37B8-4659-98ED-3DC0BA10C0A9}" dt="2023-04-22T17:32:37.896" v="101"/>
        <pc:sldMkLst>
          <pc:docMk/>
          <pc:sldMk cId="2076418336" sldId="639"/>
        </pc:sldMkLst>
      </pc:sldChg>
      <pc:sldChg chg="addSp delSp modSp add mod">
        <pc:chgData name="Daniele" userId="dab712611ff4d818" providerId="LiveId" clId="{82C45CB6-37B8-4659-98ED-3DC0BA10C0A9}" dt="2023-04-24T20:36:11.856" v="2499" actId="1035"/>
        <pc:sldMkLst>
          <pc:docMk/>
          <pc:sldMk cId="2577233643" sldId="639"/>
        </pc:sldMkLst>
        <pc:spChg chg="add mod">
          <ac:chgData name="Daniele" userId="dab712611ff4d818" providerId="LiveId" clId="{82C45CB6-37B8-4659-98ED-3DC0BA10C0A9}" dt="2023-04-24T20:36:11.856" v="2499" actId="1035"/>
          <ac:spMkLst>
            <pc:docMk/>
            <pc:sldMk cId="2577233643" sldId="639"/>
            <ac:spMk id="4" creationId="{4A6D8E10-7B0C-561E-48F6-C64F4E7BD273}"/>
          </ac:spMkLst>
        </pc:spChg>
        <pc:spChg chg="mod">
          <ac:chgData name="Daniele" userId="dab712611ff4d818" providerId="LiveId" clId="{82C45CB6-37B8-4659-98ED-3DC0BA10C0A9}" dt="2023-04-23T08:46:53.820" v="603" actId="108"/>
          <ac:spMkLst>
            <pc:docMk/>
            <pc:sldMk cId="2577233643" sldId="639"/>
            <ac:spMk id="5" creationId="{DBF3FAEB-8069-4C47-947E-E171E298DFCD}"/>
          </ac:spMkLst>
        </pc:spChg>
        <pc:picChg chg="add mod">
          <ac:chgData name="Daniele" userId="dab712611ff4d818" providerId="LiveId" clId="{82C45CB6-37B8-4659-98ED-3DC0BA10C0A9}" dt="2023-04-23T13:19:26.384" v="2331" actId="14100"/>
          <ac:picMkLst>
            <pc:docMk/>
            <pc:sldMk cId="2577233643" sldId="639"/>
            <ac:picMk id="3" creationId="{9D3503C1-264F-3E92-E5F8-6C630970D32C}"/>
          </ac:picMkLst>
        </pc:picChg>
        <pc:picChg chg="add del mod">
          <ac:chgData name="Daniele" userId="dab712611ff4d818" providerId="LiveId" clId="{82C45CB6-37B8-4659-98ED-3DC0BA10C0A9}" dt="2023-04-22T18:00:59.965" v="384" actId="478"/>
          <ac:picMkLst>
            <pc:docMk/>
            <pc:sldMk cId="2577233643" sldId="639"/>
            <ac:picMk id="6" creationId="{19C44DB3-CD27-00C3-57F9-0A083528CE09}"/>
          </ac:picMkLst>
        </pc:picChg>
        <pc:picChg chg="add mod">
          <ac:chgData name="Daniele" userId="dab712611ff4d818" providerId="LiveId" clId="{82C45CB6-37B8-4659-98ED-3DC0BA10C0A9}" dt="2023-04-23T13:19:22.554" v="2330" actId="14100"/>
          <ac:picMkLst>
            <pc:docMk/>
            <pc:sldMk cId="2577233643" sldId="639"/>
            <ac:picMk id="8" creationId="{341BBC8C-8C87-3752-A326-B25D2F856058}"/>
          </ac:picMkLst>
        </pc:picChg>
      </pc:sldChg>
      <pc:sldChg chg="add del">
        <pc:chgData name="Daniele" userId="dab712611ff4d818" providerId="LiveId" clId="{82C45CB6-37B8-4659-98ED-3DC0BA10C0A9}" dt="2023-04-22T17:32:37.896" v="101"/>
        <pc:sldMkLst>
          <pc:docMk/>
          <pc:sldMk cId="57212629" sldId="640"/>
        </pc:sldMkLst>
      </pc:sldChg>
      <pc:sldChg chg="add del">
        <pc:chgData name="Daniele" userId="dab712611ff4d818" providerId="LiveId" clId="{82C45CB6-37B8-4659-98ED-3DC0BA10C0A9}" dt="2023-04-22T17:32:45.320" v="103"/>
        <pc:sldMkLst>
          <pc:docMk/>
          <pc:sldMk cId="1735205158" sldId="640"/>
        </pc:sldMkLst>
      </pc:sldChg>
      <pc:sldChg chg="addSp delSp modSp add mod">
        <pc:chgData name="Daniele" userId="dab712611ff4d818" providerId="LiveId" clId="{82C45CB6-37B8-4659-98ED-3DC0BA10C0A9}" dt="2023-04-24T20:36:26.111" v="2508" actId="1035"/>
        <pc:sldMkLst>
          <pc:docMk/>
          <pc:sldMk cId="3902703021" sldId="640"/>
        </pc:sldMkLst>
        <pc:spChg chg="add mod">
          <ac:chgData name="Daniele" userId="dab712611ff4d818" providerId="LiveId" clId="{82C45CB6-37B8-4659-98ED-3DC0BA10C0A9}" dt="2023-04-24T20:36:26.111" v="2508" actId="1035"/>
          <ac:spMkLst>
            <pc:docMk/>
            <pc:sldMk cId="3902703021" sldId="640"/>
            <ac:spMk id="3" creationId="{51C696C8-CD60-15E5-33A5-AC85F696AD26}"/>
          </ac:spMkLst>
        </pc:spChg>
        <pc:spChg chg="mod">
          <ac:chgData name="Daniele" userId="dab712611ff4d818" providerId="LiveId" clId="{82C45CB6-37B8-4659-98ED-3DC0BA10C0A9}" dt="2023-04-23T08:46:56.278" v="605" actId="27636"/>
          <ac:spMkLst>
            <pc:docMk/>
            <pc:sldMk cId="3902703021" sldId="640"/>
            <ac:spMk id="5" creationId="{DBF3FAEB-8069-4C47-947E-E171E298DFCD}"/>
          </ac:spMkLst>
        </pc:spChg>
        <pc:picChg chg="del">
          <ac:chgData name="Daniele" userId="dab712611ff4d818" providerId="LiveId" clId="{82C45CB6-37B8-4659-98ED-3DC0BA10C0A9}" dt="2023-04-22T17:59:31.338" v="237" actId="478"/>
          <ac:picMkLst>
            <pc:docMk/>
            <pc:sldMk cId="3902703021" sldId="640"/>
            <ac:picMk id="3" creationId="{9D3503C1-264F-3E92-E5F8-6C630970D32C}"/>
          </ac:picMkLst>
        </pc:picChg>
        <pc:picChg chg="add mod">
          <ac:chgData name="Daniele" userId="dab712611ff4d818" providerId="LiveId" clId="{82C45CB6-37B8-4659-98ED-3DC0BA10C0A9}" dt="2023-04-22T18:06:30.894" v="396" actId="14100"/>
          <ac:picMkLst>
            <pc:docMk/>
            <pc:sldMk cId="3902703021" sldId="640"/>
            <ac:picMk id="4" creationId="{09D218D2-3391-5EB1-2AF2-565FA65BE5CE}"/>
          </ac:picMkLst>
        </pc:picChg>
        <pc:picChg chg="del mod">
          <ac:chgData name="Daniele" userId="dab712611ff4d818" providerId="LiveId" clId="{82C45CB6-37B8-4659-98ED-3DC0BA10C0A9}" dt="2023-04-22T18:06:22.798" v="393" actId="478"/>
          <ac:picMkLst>
            <pc:docMk/>
            <pc:sldMk cId="3902703021" sldId="640"/>
            <ac:picMk id="6" creationId="{19C44DB3-CD27-00C3-57F9-0A083528CE09}"/>
          </ac:picMkLst>
        </pc:picChg>
      </pc:sldChg>
      <pc:sldChg chg="add del">
        <pc:chgData name="Daniele" userId="dab712611ff4d818" providerId="LiveId" clId="{82C45CB6-37B8-4659-98ED-3DC0BA10C0A9}" dt="2023-04-22T17:32:45.320" v="103"/>
        <pc:sldMkLst>
          <pc:docMk/>
          <pc:sldMk cId="1223287228" sldId="641"/>
        </pc:sldMkLst>
      </pc:sldChg>
      <pc:sldChg chg="add del">
        <pc:chgData name="Daniele" userId="dab712611ff4d818" providerId="LiveId" clId="{82C45CB6-37B8-4659-98ED-3DC0BA10C0A9}" dt="2023-04-22T17:32:37.896" v="101"/>
        <pc:sldMkLst>
          <pc:docMk/>
          <pc:sldMk cId="3688013137" sldId="641"/>
        </pc:sldMkLst>
      </pc:sldChg>
      <pc:sldChg chg="addSp delSp modSp add mod ord">
        <pc:chgData name="Daniele" userId="dab712611ff4d818" providerId="LiveId" clId="{82C45CB6-37B8-4659-98ED-3DC0BA10C0A9}" dt="2023-04-24T21:20:34.665" v="3104" actId="207"/>
        <pc:sldMkLst>
          <pc:docMk/>
          <pc:sldMk cId="4278444409" sldId="641"/>
        </pc:sldMkLst>
        <pc:spChg chg="mod">
          <ac:chgData name="Daniele" userId="dab712611ff4d818" providerId="LiveId" clId="{82C45CB6-37B8-4659-98ED-3DC0BA10C0A9}" dt="2023-04-24T21:20:34.665" v="3104" actId="207"/>
          <ac:spMkLst>
            <pc:docMk/>
            <pc:sldMk cId="4278444409" sldId="641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0:55:57.199" v="1592" actId="1076"/>
          <ac:spMkLst>
            <pc:docMk/>
            <pc:sldMk cId="4278444409" sldId="641"/>
            <ac:spMk id="4" creationId="{1EF4A512-9503-E940-B015-6CB9713AF738}"/>
          </ac:spMkLst>
        </pc:spChg>
        <pc:spChg chg="del">
          <ac:chgData name="Daniele" userId="dab712611ff4d818" providerId="LiveId" clId="{82C45CB6-37B8-4659-98ED-3DC0BA10C0A9}" dt="2023-04-23T10:54:37.614" v="1576" actId="478"/>
          <ac:spMkLst>
            <pc:docMk/>
            <pc:sldMk cId="4278444409" sldId="641"/>
            <ac:spMk id="7" creationId="{60CA7016-47C0-FA14-CB4E-E8961CDF2441}"/>
          </ac:spMkLst>
        </pc:spChg>
        <pc:picChg chg="add mod">
          <ac:chgData name="Daniele" userId="dab712611ff4d818" providerId="LiveId" clId="{82C45CB6-37B8-4659-98ED-3DC0BA10C0A9}" dt="2023-04-24T20:39:04.945" v="2539" actId="14100"/>
          <ac:picMkLst>
            <pc:docMk/>
            <pc:sldMk cId="4278444409" sldId="641"/>
            <ac:picMk id="3" creationId="{D70FB9E5-94FB-6C9A-573C-A42162C93474}"/>
          </ac:picMkLst>
        </pc:picChg>
      </pc:sldChg>
      <pc:sldChg chg="add del">
        <pc:chgData name="Daniele" userId="dab712611ff4d818" providerId="LiveId" clId="{82C45CB6-37B8-4659-98ED-3DC0BA10C0A9}" dt="2023-04-22T17:32:37.896" v="101"/>
        <pc:sldMkLst>
          <pc:docMk/>
          <pc:sldMk cId="1846063663" sldId="642"/>
        </pc:sldMkLst>
      </pc:sldChg>
      <pc:sldChg chg="modSp add mod ord">
        <pc:chgData name="Daniele" userId="dab712611ff4d818" providerId="LiveId" clId="{82C45CB6-37B8-4659-98ED-3DC0BA10C0A9}" dt="2023-04-24T21:21:08.881" v="3111" actId="207"/>
        <pc:sldMkLst>
          <pc:docMk/>
          <pc:sldMk cId="1872782448" sldId="642"/>
        </pc:sldMkLst>
        <pc:spChg chg="mod">
          <ac:chgData name="Daniele" userId="dab712611ff4d818" providerId="LiveId" clId="{82C45CB6-37B8-4659-98ED-3DC0BA10C0A9}" dt="2023-04-24T21:21:08.881" v="3111" actId="207"/>
          <ac:spMkLst>
            <pc:docMk/>
            <pc:sldMk cId="1872782448" sldId="642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0:56:29.626" v="1601" actId="20577"/>
          <ac:spMkLst>
            <pc:docMk/>
            <pc:sldMk cId="1872782448" sldId="642"/>
            <ac:spMk id="4" creationId="{1EF4A512-9503-E940-B015-6CB9713AF738}"/>
          </ac:spMkLst>
        </pc:spChg>
        <pc:spChg chg="mod">
          <ac:chgData name="Daniele" userId="dab712611ff4d818" providerId="LiveId" clId="{82C45CB6-37B8-4659-98ED-3DC0BA10C0A9}" dt="2023-04-23T13:27:07.601" v="2386" actId="14100"/>
          <ac:spMkLst>
            <pc:docMk/>
            <pc:sldMk cId="1872782448" sldId="642"/>
            <ac:spMk id="7" creationId="{60CA7016-47C0-FA14-CB4E-E8961CDF2441}"/>
          </ac:spMkLst>
        </pc:spChg>
      </pc:sldChg>
      <pc:sldChg chg="add del">
        <pc:chgData name="Daniele" userId="dab712611ff4d818" providerId="LiveId" clId="{82C45CB6-37B8-4659-98ED-3DC0BA10C0A9}" dt="2023-04-22T17:32:45.320" v="103"/>
        <pc:sldMkLst>
          <pc:docMk/>
          <pc:sldMk cId="3788816841" sldId="642"/>
        </pc:sldMkLst>
      </pc:sldChg>
      <pc:sldChg chg="add del">
        <pc:chgData name="Daniele" userId="dab712611ff4d818" providerId="LiveId" clId="{82C45CB6-37B8-4659-98ED-3DC0BA10C0A9}" dt="2023-04-22T17:32:37.896" v="101"/>
        <pc:sldMkLst>
          <pc:docMk/>
          <pc:sldMk cId="2205146142" sldId="643"/>
        </pc:sldMkLst>
      </pc:sldChg>
      <pc:sldChg chg="add del">
        <pc:chgData name="Daniele" userId="dab712611ff4d818" providerId="LiveId" clId="{82C45CB6-37B8-4659-98ED-3DC0BA10C0A9}" dt="2023-04-22T17:32:45.320" v="103"/>
        <pc:sldMkLst>
          <pc:docMk/>
          <pc:sldMk cId="4164340740" sldId="643"/>
        </pc:sldMkLst>
      </pc:sldChg>
      <pc:sldChg chg="modSp add mod ord">
        <pc:chgData name="Daniele" userId="dab712611ff4d818" providerId="LiveId" clId="{82C45CB6-37B8-4659-98ED-3DC0BA10C0A9}" dt="2023-04-24T21:21:46.304" v="3119" actId="207"/>
        <pc:sldMkLst>
          <pc:docMk/>
          <pc:sldMk cId="4208828705" sldId="643"/>
        </pc:sldMkLst>
        <pc:spChg chg="mod">
          <ac:chgData name="Daniele" userId="dab712611ff4d818" providerId="LiveId" clId="{82C45CB6-37B8-4659-98ED-3DC0BA10C0A9}" dt="2023-04-24T21:21:46.304" v="3119" actId="207"/>
          <ac:spMkLst>
            <pc:docMk/>
            <pc:sldMk cId="4208828705" sldId="643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0:58:25.111" v="1620" actId="14100"/>
          <ac:spMkLst>
            <pc:docMk/>
            <pc:sldMk cId="4208828705" sldId="643"/>
            <ac:spMk id="4" creationId="{1EF4A512-9503-E940-B015-6CB9713AF738}"/>
          </ac:spMkLst>
        </pc:spChg>
        <pc:spChg chg="mod">
          <ac:chgData name="Daniele" userId="dab712611ff4d818" providerId="LiveId" clId="{82C45CB6-37B8-4659-98ED-3DC0BA10C0A9}" dt="2023-04-24T20:39:14.457" v="2540" actId="14100"/>
          <ac:spMkLst>
            <pc:docMk/>
            <pc:sldMk cId="4208828705" sldId="643"/>
            <ac:spMk id="7" creationId="{60CA7016-47C0-FA14-CB4E-E8961CDF2441}"/>
          </ac:spMkLst>
        </pc:spChg>
      </pc:sldChg>
      <pc:sldChg chg="add del">
        <pc:chgData name="Daniele" userId="dab712611ff4d818" providerId="LiveId" clId="{82C45CB6-37B8-4659-98ED-3DC0BA10C0A9}" dt="2023-04-22T17:32:37.896" v="101"/>
        <pc:sldMkLst>
          <pc:docMk/>
          <pc:sldMk cId="73332093" sldId="644"/>
        </pc:sldMkLst>
      </pc:sldChg>
      <pc:sldChg chg="add del">
        <pc:chgData name="Daniele" userId="dab712611ff4d818" providerId="LiveId" clId="{82C45CB6-37B8-4659-98ED-3DC0BA10C0A9}" dt="2023-04-23T11:04:05.089" v="1656" actId="47"/>
        <pc:sldMkLst>
          <pc:docMk/>
          <pc:sldMk cId="3467723192" sldId="644"/>
        </pc:sldMkLst>
      </pc:sldChg>
      <pc:sldChg chg="add del">
        <pc:chgData name="Daniele" userId="dab712611ff4d818" providerId="LiveId" clId="{82C45CB6-37B8-4659-98ED-3DC0BA10C0A9}" dt="2023-04-22T17:32:45.320" v="103"/>
        <pc:sldMkLst>
          <pc:docMk/>
          <pc:sldMk cId="3509667664" sldId="644"/>
        </pc:sldMkLst>
      </pc:sldChg>
      <pc:sldChg chg="addSp delSp modSp add mod">
        <pc:chgData name="Daniele" userId="dab712611ff4d818" providerId="LiveId" clId="{82C45CB6-37B8-4659-98ED-3DC0BA10C0A9}" dt="2023-04-26T13:46:29.300" v="3672" actId="1076"/>
        <pc:sldMkLst>
          <pc:docMk/>
          <pc:sldMk cId="1053047307" sldId="645"/>
        </pc:sldMkLst>
        <pc:spChg chg="del">
          <ac:chgData name="Daniele" userId="dab712611ff4d818" providerId="LiveId" clId="{82C45CB6-37B8-4659-98ED-3DC0BA10C0A9}" dt="2023-04-23T08:02:41.613" v="456" actId="478"/>
          <ac:spMkLst>
            <pc:docMk/>
            <pc:sldMk cId="1053047307" sldId="645"/>
            <ac:spMk id="2" creationId="{A32E2EAB-5C8B-FE4D-98BE-E24E95E6A3E4}"/>
          </ac:spMkLst>
        </pc:spChg>
        <pc:spChg chg="del mod">
          <ac:chgData name="Daniele" userId="dab712611ff4d818" providerId="LiveId" clId="{82C45CB6-37B8-4659-98ED-3DC0BA10C0A9}" dt="2023-04-23T08:06:40.725" v="471" actId="478"/>
          <ac:spMkLst>
            <pc:docMk/>
            <pc:sldMk cId="1053047307" sldId="645"/>
            <ac:spMk id="4" creationId="{1EF4A512-9503-E940-B015-6CB9713AF738}"/>
          </ac:spMkLst>
        </pc:spChg>
        <pc:spChg chg="add del mod">
          <ac:chgData name="Daniele" userId="dab712611ff4d818" providerId="LiveId" clId="{82C45CB6-37B8-4659-98ED-3DC0BA10C0A9}" dt="2023-04-23T08:02:43.790" v="457" actId="478"/>
          <ac:spMkLst>
            <pc:docMk/>
            <pc:sldMk cId="1053047307" sldId="645"/>
            <ac:spMk id="5" creationId="{FD7A9F99-0B7B-6A95-5898-AB57C0EA8B4C}"/>
          </ac:spMkLst>
        </pc:spChg>
        <pc:spChg chg="del">
          <ac:chgData name="Daniele" userId="dab712611ff4d818" providerId="LiveId" clId="{82C45CB6-37B8-4659-98ED-3DC0BA10C0A9}" dt="2023-04-23T08:06:30.143" v="470" actId="478"/>
          <ac:spMkLst>
            <pc:docMk/>
            <pc:sldMk cId="1053047307" sldId="645"/>
            <ac:spMk id="7" creationId="{60CA7016-47C0-FA14-CB4E-E8961CDF2441}"/>
          </ac:spMkLst>
        </pc:spChg>
        <pc:spChg chg="add del mod">
          <ac:chgData name="Daniele" userId="dab712611ff4d818" providerId="LiveId" clId="{82C45CB6-37B8-4659-98ED-3DC0BA10C0A9}" dt="2023-04-23T08:06:42.493" v="472" actId="478"/>
          <ac:spMkLst>
            <pc:docMk/>
            <pc:sldMk cId="1053047307" sldId="645"/>
            <ac:spMk id="8" creationId="{54F3DF21-6CCD-E138-D926-F302F7462666}"/>
          </ac:spMkLst>
        </pc:spChg>
        <pc:picChg chg="add del mod">
          <ac:chgData name="Daniele" userId="dab712611ff4d818" providerId="LiveId" clId="{82C45CB6-37B8-4659-98ED-3DC0BA10C0A9}" dt="2023-04-23T12:00:49.211" v="2186" actId="21"/>
          <ac:picMkLst>
            <pc:docMk/>
            <pc:sldMk cId="1053047307" sldId="645"/>
            <ac:picMk id="2" creationId="{E109BE6E-C19B-31D0-1A63-116D0E505ED7}"/>
          </ac:picMkLst>
        </pc:picChg>
        <pc:picChg chg="add mod">
          <ac:chgData name="Daniele" userId="dab712611ff4d818" providerId="LiveId" clId="{82C45CB6-37B8-4659-98ED-3DC0BA10C0A9}" dt="2023-04-26T13:46:29.300" v="3672" actId="1076"/>
          <ac:picMkLst>
            <pc:docMk/>
            <pc:sldMk cId="1053047307" sldId="645"/>
            <ac:picMk id="4" creationId="{679DBB69-3799-BEF7-137B-267D228C9DD7}"/>
          </ac:picMkLst>
        </pc:picChg>
        <pc:picChg chg="del">
          <ac:chgData name="Daniele" userId="dab712611ff4d818" providerId="LiveId" clId="{82C45CB6-37B8-4659-98ED-3DC0BA10C0A9}" dt="2023-04-23T08:02:21.605" v="454" actId="478"/>
          <ac:picMkLst>
            <pc:docMk/>
            <pc:sldMk cId="1053047307" sldId="645"/>
            <ac:picMk id="1030" creationId="{9CF19AF5-CD42-1D69-2BD2-34443B0AE9B9}"/>
          </ac:picMkLst>
        </pc:picChg>
        <pc:picChg chg="mod">
          <ac:chgData name="Daniele" userId="dab712611ff4d818" providerId="LiveId" clId="{82C45CB6-37B8-4659-98ED-3DC0BA10C0A9}" dt="2023-04-26T13:46:24.711" v="3671" actId="14100"/>
          <ac:picMkLst>
            <pc:docMk/>
            <pc:sldMk cId="1053047307" sldId="645"/>
            <ac:picMk id="1032" creationId="{C1D07270-6150-FC8B-FDE8-A1627FB49E71}"/>
          </ac:picMkLst>
        </pc:picChg>
      </pc:sldChg>
      <pc:sldChg chg="delSp modSp add del mod">
        <pc:chgData name="Daniele" userId="dab712611ff4d818" providerId="LiveId" clId="{82C45CB6-37B8-4659-98ED-3DC0BA10C0A9}" dt="2023-04-23T09:52:41.415" v="1053" actId="47"/>
        <pc:sldMkLst>
          <pc:docMk/>
          <pc:sldMk cId="3352227021" sldId="646"/>
        </pc:sldMkLst>
        <pc:spChg chg="mod">
          <ac:chgData name="Daniele" userId="dab712611ff4d818" providerId="LiveId" clId="{82C45CB6-37B8-4659-98ED-3DC0BA10C0A9}" dt="2023-04-23T08:19:20.545" v="530" actId="404"/>
          <ac:spMkLst>
            <pc:docMk/>
            <pc:sldMk cId="3352227021" sldId="646"/>
            <ac:spMk id="2" creationId="{A32E2EAB-5C8B-FE4D-98BE-E24E95E6A3E4}"/>
          </ac:spMkLst>
        </pc:spChg>
        <pc:picChg chg="del">
          <ac:chgData name="Daniele" userId="dab712611ff4d818" providerId="LiveId" clId="{82C45CB6-37B8-4659-98ED-3DC0BA10C0A9}" dt="2023-04-23T08:17:26.373" v="508" actId="478"/>
          <ac:picMkLst>
            <pc:docMk/>
            <pc:sldMk cId="3352227021" sldId="646"/>
            <ac:picMk id="5" creationId="{61C48675-4A73-D03F-36BB-7867E69BF03F}"/>
          </ac:picMkLst>
        </pc:picChg>
      </pc:sldChg>
      <pc:sldChg chg="addSp delSp modSp add mod">
        <pc:chgData name="Daniele" userId="dab712611ff4d818" providerId="LiveId" clId="{82C45CB6-37B8-4659-98ED-3DC0BA10C0A9}" dt="2023-04-24T21:18:06.020" v="3073" actId="207"/>
        <pc:sldMkLst>
          <pc:docMk/>
          <pc:sldMk cId="570903240" sldId="647"/>
        </pc:sldMkLst>
        <pc:spChg chg="mod">
          <ac:chgData name="Daniele" userId="dab712611ff4d818" providerId="LiveId" clId="{82C45CB6-37B8-4659-98ED-3DC0BA10C0A9}" dt="2023-04-23T08:47:03.428" v="608" actId="108"/>
          <ac:spMkLst>
            <pc:docMk/>
            <pc:sldMk cId="570903240" sldId="647"/>
            <ac:spMk id="2" creationId="{B472820D-6B23-4154-A314-1142AA5BBAC6}"/>
          </ac:spMkLst>
        </pc:spChg>
        <pc:spChg chg="mod">
          <ac:chgData name="Daniele" userId="dab712611ff4d818" providerId="LiveId" clId="{82C45CB6-37B8-4659-98ED-3DC0BA10C0A9}" dt="2023-04-24T21:18:06.020" v="3073" actId="207"/>
          <ac:spMkLst>
            <pc:docMk/>
            <pc:sldMk cId="570903240" sldId="647"/>
            <ac:spMk id="3" creationId="{DCFD9964-6EA6-40CD-B7B8-2C414C3E56DB}"/>
          </ac:spMkLst>
        </pc:spChg>
        <pc:spChg chg="del">
          <ac:chgData name="Daniele" userId="dab712611ff4d818" providerId="LiveId" clId="{82C45CB6-37B8-4659-98ED-3DC0BA10C0A9}" dt="2023-04-23T08:25:05.906" v="550" actId="478"/>
          <ac:spMkLst>
            <pc:docMk/>
            <pc:sldMk cId="570903240" sldId="647"/>
            <ac:spMk id="4" creationId="{87ABADF7-CEFC-4DA0-8804-1B986FE31820}"/>
          </ac:spMkLst>
        </pc:spChg>
        <pc:spChg chg="add del mod">
          <ac:chgData name="Daniele" userId="dab712611ff4d818" providerId="LiveId" clId="{82C45CB6-37B8-4659-98ED-3DC0BA10C0A9}" dt="2023-04-23T08:25:08.548" v="551" actId="478"/>
          <ac:spMkLst>
            <pc:docMk/>
            <pc:sldMk cId="570903240" sldId="647"/>
            <ac:spMk id="6" creationId="{2405CE5C-F7C8-F87D-6DC2-1070F14946B4}"/>
          </ac:spMkLst>
        </pc:spChg>
      </pc:sldChg>
      <pc:sldChg chg="addSp delSp modSp add del mod">
        <pc:chgData name="Daniele" userId="dab712611ff4d818" providerId="LiveId" clId="{82C45CB6-37B8-4659-98ED-3DC0BA10C0A9}" dt="2023-04-23T10:25:51.621" v="1329" actId="478"/>
        <pc:sldMkLst>
          <pc:docMk/>
          <pc:sldMk cId="4162623241" sldId="648"/>
        </pc:sldMkLst>
        <pc:spChg chg="del">
          <ac:chgData name="Daniele" userId="dab712611ff4d818" providerId="LiveId" clId="{82C45CB6-37B8-4659-98ED-3DC0BA10C0A9}" dt="2023-04-23T09:59:36.067" v="1104" actId="478"/>
          <ac:spMkLst>
            <pc:docMk/>
            <pc:sldMk cId="4162623241" sldId="648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0:25:36.800" v="1328" actId="20577"/>
          <ac:spMkLst>
            <pc:docMk/>
            <pc:sldMk cId="4162623241" sldId="648"/>
            <ac:spMk id="4" creationId="{1EF4A512-9503-E940-B015-6CB9713AF738}"/>
          </ac:spMkLst>
        </pc:spChg>
        <pc:spChg chg="add del mod">
          <ac:chgData name="Daniele" userId="dab712611ff4d818" providerId="LiveId" clId="{82C45CB6-37B8-4659-98ED-3DC0BA10C0A9}" dt="2023-04-23T09:59:39.238" v="1105" actId="478"/>
          <ac:spMkLst>
            <pc:docMk/>
            <pc:sldMk cId="4162623241" sldId="648"/>
            <ac:spMk id="5" creationId="{A691435C-861B-AF48-15A7-C3F1539B4BC7}"/>
          </ac:spMkLst>
        </pc:spChg>
        <pc:spChg chg="del">
          <ac:chgData name="Daniele" userId="dab712611ff4d818" providerId="LiveId" clId="{82C45CB6-37B8-4659-98ED-3DC0BA10C0A9}" dt="2023-04-23T10:25:06.711" v="1301" actId="478"/>
          <ac:spMkLst>
            <pc:docMk/>
            <pc:sldMk cId="4162623241" sldId="648"/>
            <ac:spMk id="7" creationId="{60CA7016-47C0-FA14-CB4E-E8961CDF2441}"/>
          </ac:spMkLst>
        </pc:spChg>
        <pc:picChg chg="add mod">
          <ac:chgData name="Daniele" userId="dab712611ff4d818" providerId="LiveId" clId="{82C45CB6-37B8-4659-98ED-3DC0BA10C0A9}" dt="2023-04-23T09:59:51.897" v="1109" actId="1076"/>
          <ac:picMkLst>
            <pc:docMk/>
            <pc:sldMk cId="4162623241" sldId="648"/>
            <ac:picMk id="8" creationId="{1C629711-12AF-0EA1-077D-DFC2CF8565EB}"/>
          </ac:picMkLst>
        </pc:picChg>
        <pc:picChg chg="add del mod">
          <ac:chgData name="Daniele" userId="dab712611ff4d818" providerId="LiveId" clId="{82C45CB6-37B8-4659-98ED-3DC0BA10C0A9}" dt="2023-04-23T10:25:51.621" v="1329" actId="478"/>
          <ac:picMkLst>
            <pc:docMk/>
            <pc:sldMk cId="4162623241" sldId="648"/>
            <ac:picMk id="10" creationId="{A8E3A4D1-CB07-17DE-8441-D96F5994CD67}"/>
          </ac:picMkLst>
        </pc:picChg>
      </pc:sldChg>
      <pc:sldChg chg="addSp delSp modSp add mod">
        <pc:chgData name="Daniele" userId="dab712611ff4d818" providerId="LiveId" clId="{82C45CB6-37B8-4659-98ED-3DC0BA10C0A9}" dt="2023-04-26T13:57:46.805" v="3702" actId="20577"/>
        <pc:sldMkLst>
          <pc:docMk/>
          <pc:sldMk cId="4113328297" sldId="649"/>
        </pc:sldMkLst>
        <pc:spChg chg="add mod">
          <ac:chgData name="Daniele" userId="dab712611ff4d818" providerId="LiveId" clId="{82C45CB6-37B8-4659-98ED-3DC0BA10C0A9}" dt="2023-04-26T13:57:46.805" v="3702" actId="20577"/>
          <ac:spMkLst>
            <pc:docMk/>
            <pc:sldMk cId="4113328297" sldId="649"/>
            <ac:spMk id="2" creationId="{10E3B878-200F-0645-96A7-E5272A4C797A}"/>
          </ac:spMkLst>
        </pc:spChg>
        <pc:spChg chg="del">
          <ac:chgData name="Daniele" userId="dab712611ff4d818" providerId="LiveId" clId="{82C45CB6-37B8-4659-98ED-3DC0BA10C0A9}" dt="2023-04-23T10:06:13.933" v="1110" actId="478"/>
          <ac:spMkLst>
            <pc:docMk/>
            <pc:sldMk cId="4113328297" sldId="649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0:11:59.432" v="1233" actId="404"/>
          <ac:spMkLst>
            <pc:docMk/>
            <pc:sldMk cId="4113328297" sldId="649"/>
            <ac:spMk id="4" creationId="{1EF4A512-9503-E940-B015-6CB9713AF738}"/>
          </ac:spMkLst>
        </pc:spChg>
        <pc:spChg chg="add del mod">
          <ac:chgData name="Daniele" userId="dab712611ff4d818" providerId="LiveId" clId="{82C45CB6-37B8-4659-98ED-3DC0BA10C0A9}" dt="2023-04-23T10:06:17.060" v="1111" actId="478"/>
          <ac:spMkLst>
            <pc:docMk/>
            <pc:sldMk cId="4113328297" sldId="649"/>
            <ac:spMk id="5" creationId="{DAC30876-02E4-17F7-15A0-5DC36311B733}"/>
          </ac:spMkLst>
        </pc:spChg>
        <pc:spChg chg="del">
          <ac:chgData name="Daniele" userId="dab712611ff4d818" providerId="LiveId" clId="{82C45CB6-37B8-4659-98ED-3DC0BA10C0A9}" dt="2023-04-23T10:12:07.774" v="1234" actId="478"/>
          <ac:spMkLst>
            <pc:docMk/>
            <pc:sldMk cId="4113328297" sldId="649"/>
            <ac:spMk id="7" creationId="{60CA7016-47C0-FA14-CB4E-E8961CDF2441}"/>
          </ac:spMkLst>
        </pc:spChg>
        <pc:picChg chg="add mod">
          <ac:chgData name="Daniele" userId="dab712611ff4d818" providerId="LiveId" clId="{82C45CB6-37B8-4659-98ED-3DC0BA10C0A9}" dt="2023-04-23T10:19:10.896" v="1259" actId="14100"/>
          <ac:picMkLst>
            <pc:docMk/>
            <pc:sldMk cId="4113328297" sldId="649"/>
            <ac:picMk id="8" creationId="{CB4FD2D3-7B5F-66B1-5308-B117EAB96672}"/>
          </ac:picMkLst>
        </pc:picChg>
        <pc:picChg chg="add del mod">
          <ac:chgData name="Daniele" userId="dab712611ff4d818" providerId="LiveId" clId="{82C45CB6-37B8-4659-98ED-3DC0BA10C0A9}" dt="2023-04-23T10:16:51.089" v="1246" actId="22"/>
          <ac:picMkLst>
            <pc:docMk/>
            <pc:sldMk cId="4113328297" sldId="649"/>
            <ac:picMk id="10" creationId="{0609CB30-5425-893E-2035-3ACD1B232710}"/>
          </ac:picMkLst>
        </pc:picChg>
        <pc:picChg chg="add mod">
          <ac:chgData name="Daniele" userId="dab712611ff4d818" providerId="LiveId" clId="{82C45CB6-37B8-4659-98ED-3DC0BA10C0A9}" dt="2023-04-23T10:26:02.630" v="1330" actId="1076"/>
          <ac:picMkLst>
            <pc:docMk/>
            <pc:sldMk cId="4113328297" sldId="649"/>
            <ac:picMk id="11" creationId="{16DEB239-331C-0172-522B-F845220F75A5}"/>
          </ac:picMkLst>
        </pc:picChg>
        <pc:picChg chg="add del mod">
          <ac:chgData name="Daniele" userId="dab712611ff4d818" providerId="LiveId" clId="{82C45CB6-37B8-4659-98ED-3DC0BA10C0A9}" dt="2023-04-23T10:19:12.510" v="1262"/>
          <ac:picMkLst>
            <pc:docMk/>
            <pc:sldMk cId="4113328297" sldId="649"/>
            <ac:picMk id="1026" creationId="{BEAD8037-3D4A-EBC9-6932-DCB8DF37674A}"/>
          </ac:picMkLst>
        </pc:picChg>
      </pc:sldChg>
      <pc:sldChg chg="addSp delSp modSp add mod">
        <pc:chgData name="Daniele" userId="dab712611ff4d818" providerId="LiveId" clId="{82C45CB6-37B8-4659-98ED-3DC0BA10C0A9}" dt="2023-04-26T13:57:54.116" v="3703" actId="20577"/>
        <pc:sldMkLst>
          <pc:docMk/>
          <pc:sldMk cId="2412317208" sldId="650"/>
        </pc:sldMkLst>
        <pc:spChg chg="add mod">
          <ac:chgData name="Daniele" userId="dab712611ff4d818" providerId="LiveId" clId="{82C45CB6-37B8-4659-98ED-3DC0BA10C0A9}" dt="2023-04-26T13:57:54.116" v="3703" actId="20577"/>
          <ac:spMkLst>
            <pc:docMk/>
            <pc:sldMk cId="2412317208" sldId="650"/>
            <ac:spMk id="2" creationId="{40F89D30-9AE2-2023-918A-8685D04CD3CF}"/>
          </ac:spMkLst>
        </pc:spChg>
        <pc:spChg chg="del">
          <ac:chgData name="Daniele" userId="dab712611ff4d818" providerId="LiveId" clId="{82C45CB6-37B8-4659-98ED-3DC0BA10C0A9}" dt="2023-04-23T10:10:01.027" v="1185" actId="478"/>
          <ac:spMkLst>
            <pc:docMk/>
            <pc:sldMk cId="2412317208" sldId="650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0:11:52.143" v="1232" actId="404"/>
          <ac:spMkLst>
            <pc:docMk/>
            <pc:sldMk cId="2412317208" sldId="650"/>
            <ac:spMk id="4" creationId="{1EF4A512-9503-E940-B015-6CB9713AF738}"/>
          </ac:spMkLst>
        </pc:spChg>
        <pc:spChg chg="add del mod">
          <ac:chgData name="Daniele" userId="dab712611ff4d818" providerId="LiveId" clId="{82C45CB6-37B8-4659-98ED-3DC0BA10C0A9}" dt="2023-04-23T10:10:02.242" v="1186" actId="478"/>
          <ac:spMkLst>
            <pc:docMk/>
            <pc:sldMk cId="2412317208" sldId="650"/>
            <ac:spMk id="5" creationId="{7E45DDF4-D501-7636-E73B-B07218E6372F}"/>
          </ac:spMkLst>
        </pc:spChg>
        <pc:spChg chg="del">
          <ac:chgData name="Daniele" userId="dab712611ff4d818" providerId="LiveId" clId="{82C45CB6-37B8-4659-98ED-3DC0BA10C0A9}" dt="2023-04-23T10:12:11.557" v="1235" actId="478"/>
          <ac:spMkLst>
            <pc:docMk/>
            <pc:sldMk cId="2412317208" sldId="650"/>
            <ac:spMk id="7" creationId="{60CA7016-47C0-FA14-CB4E-E8961CDF2441}"/>
          </ac:spMkLst>
        </pc:spChg>
        <pc:picChg chg="add mod">
          <ac:chgData name="Daniele" userId="dab712611ff4d818" providerId="LiveId" clId="{82C45CB6-37B8-4659-98ED-3DC0BA10C0A9}" dt="2023-04-23T10:26:14.358" v="1335" actId="1076"/>
          <ac:picMkLst>
            <pc:docMk/>
            <pc:sldMk cId="2412317208" sldId="650"/>
            <ac:picMk id="8" creationId="{AD9E8017-79F7-CC74-2125-EEC7861980BF}"/>
          </ac:picMkLst>
        </pc:picChg>
        <pc:picChg chg="add mod">
          <ac:chgData name="Daniele" userId="dab712611ff4d818" providerId="LiveId" clId="{82C45CB6-37B8-4659-98ED-3DC0BA10C0A9}" dt="2023-04-23T10:26:13.069" v="1334" actId="1076"/>
          <ac:picMkLst>
            <pc:docMk/>
            <pc:sldMk cId="2412317208" sldId="650"/>
            <ac:picMk id="10" creationId="{8BE0402A-7426-7BB7-0C5A-C0C9FA2DA501}"/>
          </ac:picMkLst>
        </pc:picChg>
      </pc:sldChg>
      <pc:sldChg chg="addSp delSp modSp add mod">
        <pc:chgData name="Daniele" userId="dab712611ff4d818" providerId="LiveId" clId="{82C45CB6-37B8-4659-98ED-3DC0BA10C0A9}" dt="2023-04-23T10:26:22.983" v="1336" actId="1076"/>
        <pc:sldMkLst>
          <pc:docMk/>
          <pc:sldMk cId="803630887" sldId="651"/>
        </pc:sldMkLst>
        <pc:spChg chg="del">
          <ac:chgData name="Daniele" userId="dab712611ff4d818" providerId="LiveId" clId="{82C45CB6-37B8-4659-98ED-3DC0BA10C0A9}" dt="2023-04-23T10:16:56.146" v="1247" actId="478"/>
          <ac:spMkLst>
            <pc:docMk/>
            <pc:sldMk cId="803630887" sldId="651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0:21:50.390" v="1289" actId="20577"/>
          <ac:spMkLst>
            <pc:docMk/>
            <pc:sldMk cId="803630887" sldId="651"/>
            <ac:spMk id="4" creationId="{1EF4A512-9503-E940-B015-6CB9713AF738}"/>
          </ac:spMkLst>
        </pc:spChg>
        <pc:spChg chg="add del mod">
          <ac:chgData name="Daniele" userId="dab712611ff4d818" providerId="LiveId" clId="{82C45CB6-37B8-4659-98ED-3DC0BA10C0A9}" dt="2023-04-23T10:16:58.821" v="1248" actId="478"/>
          <ac:spMkLst>
            <pc:docMk/>
            <pc:sldMk cId="803630887" sldId="651"/>
            <ac:spMk id="5" creationId="{1CAF9D78-8ED7-B555-264E-47EBCA3E06D2}"/>
          </ac:spMkLst>
        </pc:spChg>
        <pc:spChg chg="del">
          <ac:chgData name="Daniele" userId="dab712611ff4d818" providerId="LiveId" clId="{82C45CB6-37B8-4659-98ED-3DC0BA10C0A9}" dt="2023-04-23T10:21:24.453" v="1267" actId="478"/>
          <ac:spMkLst>
            <pc:docMk/>
            <pc:sldMk cId="803630887" sldId="651"/>
            <ac:spMk id="7" creationId="{60CA7016-47C0-FA14-CB4E-E8961CDF2441}"/>
          </ac:spMkLst>
        </pc:spChg>
        <pc:picChg chg="add del">
          <ac:chgData name="Daniele" userId="dab712611ff4d818" providerId="LiveId" clId="{82C45CB6-37B8-4659-98ED-3DC0BA10C0A9}" dt="2023-04-23T10:18:11.751" v="1250" actId="478"/>
          <ac:picMkLst>
            <pc:docMk/>
            <pc:sldMk cId="803630887" sldId="651"/>
            <ac:picMk id="8" creationId="{30CFAF34-CD8E-CAFC-1E42-EB743D6A71B2}"/>
          </ac:picMkLst>
        </pc:picChg>
        <pc:picChg chg="add mod">
          <ac:chgData name="Daniele" userId="dab712611ff4d818" providerId="LiveId" clId="{82C45CB6-37B8-4659-98ED-3DC0BA10C0A9}" dt="2023-04-23T10:21:22.286" v="1266" actId="1076"/>
          <ac:picMkLst>
            <pc:docMk/>
            <pc:sldMk cId="803630887" sldId="651"/>
            <ac:picMk id="10" creationId="{5E0DD085-4D6B-AAC9-D928-F2419CF0DAB6}"/>
          </ac:picMkLst>
        </pc:picChg>
        <pc:picChg chg="add mod">
          <ac:chgData name="Daniele" userId="dab712611ff4d818" providerId="LiveId" clId="{82C45CB6-37B8-4659-98ED-3DC0BA10C0A9}" dt="2023-04-23T10:26:22.983" v="1336" actId="1076"/>
          <ac:picMkLst>
            <pc:docMk/>
            <pc:sldMk cId="803630887" sldId="651"/>
            <ac:picMk id="12" creationId="{3216697D-5AA0-206F-4E9A-B0A656902220}"/>
          </ac:picMkLst>
        </pc:picChg>
      </pc:sldChg>
      <pc:sldChg chg="addSp delSp modSp add mod ord">
        <pc:chgData name="Daniele" userId="dab712611ff4d818" providerId="LiveId" clId="{82C45CB6-37B8-4659-98ED-3DC0BA10C0A9}" dt="2023-04-24T21:19:17.872" v="3088" actId="207"/>
        <pc:sldMkLst>
          <pc:docMk/>
          <pc:sldMk cId="1317417727" sldId="652"/>
        </pc:sldMkLst>
        <pc:spChg chg="mod">
          <ac:chgData name="Daniele" userId="dab712611ff4d818" providerId="LiveId" clId="{82C45CB6-37B8-4659-98ED-3DC0BA10C0A9}" dt="2023-04-24T21:19:17.872" v="3088" actId="207"/>
          <ac:spMkLst>
            <pc:docMk/>
            <pc:sldMk cId="1317417727" sldId="652"/>
            <ac:spMk id="2" creationId="{A32E2EAB-5C8B-FE4D-98BE-E24E95E6A3E4}"/>
          </ac:spMkLst>
        </pc:spChg>
        <pc:spChg chg="add del mod">
          <ac:chgData name="Daniele" userId="dab712611ff4d818" providerId="LiveId" clId="{82C45CB6-37B8-4659-98ED-3DC0BA10C0A9}" dt="2023-04-23T10:30:49.549" v="1387" actId="478"/>
          <ac:spMkLst>
            <pc:docMk/>
            <pc:sldMk cId="1317417727" sldId="652"/>
            <ac:spMk id="3" creationId="{5EF34CA3-63F5-ECF5-6CC1-0AE18E8551E3}"/>
          </ac:spMkLst>
        </pc:spChg>
        <pc:spChg chg="mod">
          <ac:chgData name="Daniele" userId="dab712611ff4d818" providerId="LiveId" clId="{82C45CB6-37B8-4659-98ED-3DC0BA10C0A9}" dt="2023-04-23T10:30:27.826" v="1384" actId="20577"/>
          <ac:spMkLst>
            <pc:docMk/>
            <pc:sldMk cId="1317417727" sldId="652"/>
            <ac:spMk id="4" creationId="{1EF4A512-9503-E940-B015-6CB9713AF738}"/>
          </ac:spMkLst>
        </pc:spChg>
        <pc:spChg chg="add del mod">
          <ac:chgData name="Daniele" userId="dab712611ff4d818" providerId="LiveId" clId="{82C45CB6-37B8-4659-98ED-3DC0BA10C0A9}" dt="2023-04-23T10:31:02.533" v="1391" actId="478"/>
          <ac:spMkLst>
            <pc:docMk/>
            <pc:sldMk cId="1317417727" sldId="652"/>
            <ac:spMk id="5" creationId="{CB348E93-E7D6-6CC7-AEE2-19BE5E3F9742}"/>
          </ac:spMkLst>
        </pc:spChg>
        <pc:spChg chg="add mod">
          <ac:chgData name="Daniele" userId="dab712611ff4d818" providerId="LiveId" clId="{82C45CB6-37B8-4659-98ED-3DC0BA10C0A9}" dt="2023-04-24T21:19:16.361" v="3087" actId="207"/>
          <ac:spMkLst>
            <pc:docMk/>
            <pc:sldMk cId="1317417727" sldId="652"/>
            <ac:spMk id="6" creationId="{138A06E5-B641-1F51-FCB8-3AE77CD93E74}"/>
          </ac:spMkLst>
        </pc:spChg>
        <pc:spChg chg="del">
          <ac:chgData name="Daniele" userId="dab712611ff4d818" providerId="LiveId" clId="{82C45CB6-37B8-4659-98ED-3DC0BA10C0A9}" dt="2023-04-23T10:30:32.271" v="1385" actId="478"/>
          <ac:spMkLst>
            <pc:docMk/>
            <pc:sldMk cId="1317417727" sldId="652"/>
            <ac:spMk id="7" creationId="{60CA7016-47C0-FA14-CB4E-E8961CDF2441}"/>
          </ac:spMkLst>
        </pc:spChg>
        <pc:spChg chg="add mod">
          <ac:chgData name="Daniele" userId="dab712611ff4d818" providerId="LiveId" clId="{82C45CB6-37B8-4659-98ED-3DC0BA10C0A9}" dt="2023-04-24T21:19:14.570" v="3086" actId="207"/>
          <ac:spMkLst>
            <pc:docMk/>
            <pc:sldMk cId="1317417727" sldId="652"/>
            <ac:spMk id="8" creationId="{40256954-39D0-26A4-CDFB-81A9778BF4AE}"/>
          </ac:spMkLst>
        </pc:spChg>
      </pc:sldChg>
      <pc:sldChg chg="addSp delSp modSp add mod ord">
        <pc:chgData name="Daniele" userId="dab712611ff4d818" providerId="LiveId" clId="{82C45CB6-37B8-4659-98ED-3DC0BA10C0A9}" dt="2023-04-26T11:27:59.537" v="3438" actId="14100"/>
        <pc:sldMkLst>
          <pc:docMk/>
          <pc:sldMk cId="3296654072" sldId="653"/>
        </pc:sldMkLst>
        <pc:spChg chg="mod">
          <ac:chgData name="Daniele" userId="dab712611ff4d818" providerId="LiveId" clId="{82C45CB6-37B8-4659-98ED-3DC0BA10C0A9}" dt="2023-04-26T11:27:20.844" v="3432" actId="207"/>
          <ac:spMkLst>
            <pc:docMk/>
            <pc:sldMk cId="3296654072" sldId="653"/>
            <ac:spMk id="2" creationId="{A32E2EAB-5C8B-FE4D-98BE-E24E95E6A3E4}"/>
          </ac:spMkLst>
        </pc:spChg>
        <pc:spChg chg="add mod">
          <ac:chgData name="Daniele" userId="dab712611ff4d818" providerId="LiveId" clId="{82C45CB6-37B8-4659-98ED-3DC0BA10C0A9}" dt="2023-04-24T21:19:30.377" v="3090" actId="207"/>
          <ac:spMkLst>
            <pc:docMk/>
            <pc:sldMk cId="3296654072" sldId="653"/>
            <ac:spMk id="3" creationId="{E4E9FDE2-5560-7061-3999-777926B90F8F}"/>
          </ac:spMkLst>
        </pc:spChg>
        <pc:spChg chg="mod">
          <ac:chgData name="Daniele" userId="dab712611ff4d818" providerId="LiveId" clId="{82C45CB6-37B8-4659-98ED-3DC0BA10C0A9}" dt="2023-04-23T10:39:53.318" v="1479" actId="20577"/>
          <ac:spMkLst>
            <pc:docMk/>
            <pc:sldMk cId="3296654072" sldId="653"/>
            <ac:spMk id="4" creationId="{1EF4A512-9503-E940-B015-6CB9713AF738}"/>
          </ac:spMkLst>
        </pc:spChg>
        <pc:spChg chg="add mod">
          <ac:chgData name="Daniele" userId="dab712611ff4d818" providerId="LiveId" clId="{82C45CB6-37B8-4659-98ED-3DC0BA10C0A9}" dt="2023-04-26T11:27:59.537" v="3438" actId="14100"/>
          <ac:spMkLst>
            <pc:docMk/>
            <pc:sldMk cId="3296654072" sldId="653"/>
            <ac:spMk id="5" creationId="{7AA325F5-03B4-2950-550B-46F013D73CD4}"/>
          </ac:spMkLst>
        </pc:spChg>
        <pc:spChg chg="del">
          <ac:chgData name="Daniele" userId="dab712611ff4d818" providerId="LiveId" clId="{82C45CB6-37B8-4659-98ED-3DC0BA10C0A9}" dt="2023-04-23T10:39:56.207" v="1480" actId="478"/>
          <ac:spMkLst>
            <pc:docMk/>
            <pc:sldMk cId="3296654072" sldId="653"/>
            <ac:spMk id="7" creationId="{60CA7016-47C0-FA14-CB4E-E8961CDF2441}"/>
          </ac:spMkLst>
        </pc:spChg>
      </pc:sldChg>
      <pc:sldChg chg="modSp add mod ord">
        <pc:chgData name="Daniele" userId="dab712611ff4d818" providerId="LiveId" clId="{82C45CB6-37B8-4659-98ED-3DC0BA10C0A9}" dt="2023-04-24T21:19:56.301" v="3096" actId="207"/>
        <pc:sldMkLst>
          <pc:docMk/>
          <pc:sldMk cId="384964566" sldId="654"/>
        </pc:sldMkLst>
        <pc:spChg chg="mod">
          <ac:chgData name="Daniele" userId="dab712611ff4d818" providerId="LiveId" clId="{82C45CB6-37B8-4659-98ED-3DC0BA10C0A9}" dt="2023-04-24T21:19:56.301" v="3096" actId="207"/>
          <ac:spMkLst>
            <pc:docMk/>
            <pc:sldMk cId="384964566" sldId="654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0:51:36.433" v="1539"/>
          <ac:spMkLst>
            <pc:docMk/>
            <pc:sldMk cId="384964566" sldId="654"/>
            <ac:spMk id="4" creationId="{1EF4A512-9503-E940-B015-6CB9713AF738}"/>
          </ac:spMkLst>
        </pc:spChg>
        <pc:spChg chg="mod">
          <ac:chgData name="Daniele" userId="dab712611ff4d818" providerId="LiveId" clId="{82C45CB6-37B8-4659-98ED-3DC0BA10C0A9}" dt="2023-04-24T20:38:38.537" v="2536" actId="14100"/>
          <ac:spMkLst>
            <pc:docMk/>
            <pc:sldMk cId="384964566" sldId="654"/>
            <ac:spMk id="7" creationId="{60CA7016-47C0-FA14-CB4E-E8961CDF2441}"/>
          </ac:spMkLst>
        </pc:spChg>
      </pc:sldChg>
      <pc:sldChg chg="modSp add mod ord">
        <pc:chgData name="Daniele" userId="dab712611ff4d818" providerId="LiveId" clId="{82C45CB6-37B8-4659-98ED-3DC0BA10C0A9}" dt="2023-04-24T21:20:25.865" v="3103" actId="207"/>
        <pc:sldMkLst>
          <pc:docMk/>
          <pc:sldMk cId="3397707387" sldId="655"/>
        </pc:sldMkLst>
        <pc:spChg chg="mod">
          <ac:chgData name="Daniele" userId="dab712611ff4d818" providerId="LiveId" clId="{82C45CB6-37B8-4659-98ED-3DC0BA10C0A9}" dt="2023-04-24T21:20:25.865" v="3103" actId="207"/>
          <ac:spMkLst>
            <pc:docMk/>
            <pc:sldMk cId="3397707387" sldId="655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0:53:44.063" v="1567" actId="1076"/>
          <ac:spMkLst>
            <pc:docMk/>
            <pc:sldMk cId="3397707387" sldId="655"/>
            <ac:spMk id="4" creationId="{1EF4A512-9503-E940-B015-6CB9713AF738}"/>
          </ac:spMkLst>
        </pc:spChg>
        <pc:spChg chg="mod">
          <ac:chgData name="Daniele" userId="dab712611ff4d818" providerId="LiveId" clId="{82C45CB6-37B8-4659-98ED-3DC0BA10C0A9}" dt="2023-04-24T20:38:45.920" v="2537" actId="14100"/>
          <ac:spMkLst>
            <pc:docMk/>
            <pc:sldMk cId="3397707387" sldId="655"/>
            <ac:spMk id="7" creationId="{60CA7016-47C0-FA14-CB4E-E8961CDF2441}"/>
          </ac:spMkLst>
        </pc:spChg>
      </pc:sldChg>
      <pc:sldChg chg="delSp modSp add mod">
        <pc:chgData name="Daniele" userId="dab712611ff4d818" providerId="LiveId" clId="{82C45CB6-37B8-4659-98ED-3DC0BA10C0A9}" dt="2023-04-24T21:22:20.534" v="3126" actId="207"/>
        <pc:sldMkLst>
          <pc:docMk/>
          <pc:sldMk cId="1116234115" sldId="656"/>
        </pc:sldMkLst>
        <pc:spChg chg="mod">
          <ac:chgData name="Daniele" userId="dab712611ff4d818" providerId="LiveId" clId="{82C45CB6-37B8-4659-98ED-3DC0BA10C0A9}" dt="2023-04-24T21:22:20.534" v="3126" actId="207"/>
          <ac:spMkLst>
            <pc:docMk/>
            <pc:sldMk cId="1116234115" sldId="656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1:09:51.496" v="1681" actId="14100"/>
          <ac:spMkLst>
            <pc:docMk/>
            <pc:sldMk cId="1116234115" sldId="656"/>
            <ac:spMk id="4" creationId="{1EF4A512-9503-E940-B015-6CB9713AF738}"/>
          </ac:spMkLst>
        </pc:spChg>
        <pc:spChg chg="del">
          <ac:chgData name="Daniele" userId="dab712611ff4d818" providerId="LiveId" clId="{82C45CB6-37B8-4659-98ED-3DC0BA10C0A9}" dt="2023-04-23T11:04:25.808" v="1661" actId="478"/>
          <ac:spMkLst>
            <pc:docMk/>
            <pc:sldMk cId="1116234115" sldId="656"/>
            <ac:spMk id="7" creationId="{60CA7016-47C0-FA14-CB4E-E8961CDF2441}"/>
          </ac:spMkLst>
        </pc:spChg>
      </pc:sldChg>
      <pc:sldChg chg="addSp delSp modSp add mod">
        <pc:chgData name="Daniele" userId="dab712611ff4d818" providerId="LiveId" clId="{82C45CB6-37B8-4659-98ED-3DC0BA10C0A9}" dt="2023-04-23T11:17:21.441" v="1774" actId="478"/>
        <pc:sldMkLst>
          <pc:docMk/>
          <pc:sldMk cId="1243921219" sldId="657"/>
        </pc:sldMkLst>
        <pc:spChg chg="del">
          <ac:chgData name="Daniele" userId="dab712611ff4d818" providerId="LiveId" clId="{82C45CB6-37B8-4659-98ED-3DC0BA10C0A9}" dt="2023-04-23T11:16:49.118" v="1747" actId="478"/>
          <ac:spMkLst>
            <pc:docMk/>
            <pc:sldMk cId="1243921219" sldId="657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1:17:18.561" v="1773" actId="20577"/>
          <ac:spMkLst>
            <pc:docMk/>
            <pc:sldMk cId="1243921219" sldId="657"/>
            <ac:spMk id="4" creationId="{1EF4A512-9503-E940-B015-6CB9713AF738}"/>
          </ac:spMkLst>
        </pc:spChg>
        <pc:spChg chg="add del mod">
          <ac:chgData name="Daniele" userId="dab712611ff4d818" providerId="LiveId" clId="{82C45CB6-37B8-4659-98ED-3DC0BA10C0A9}" dt="2023-04-23T11:16:50.015" v="1748" actId="478"/>
          <ac:spMkLst>
            <pc:docMk/>
            <pc:sldMk cId="1243921219" sldId="657"/>
            <ac:spMk id="5" creationId="{8797E0CA-25DD-D2C8-801D-B58C7D15BA7D}"/>
          </ac:spMkLst>
        </pc:spChg>
        <pc:spChg chg="del">
          <ac:chgData name="Daniele" userId="dab712611ff4d818" providerId="LiveId" clId="{82C45CB6-37B8-4659-98ED-3DC0BA10C0A9}" dt="2023-04-23T11:17:21.441" v="1774" actId="478"/>
          <ac:spMkLst>
            <pc:docMk/>
            <pc:sldMk cId="1243921219" sldId="657"/>
            <ac:spMk id="7" creationId="{60CA7016-47C0-FA14-CB4E-E8961CDF2441}"/>
          </ac:spMkLst>
        </pc:spChg>
        <pc:picChg chg="add mod">
          <ac:chgData name="Daniele" userId="dab712611ff4d818" providerId="LiveId" clId="{82C45CB6-37B8-4659-98ED-3DC0BA10C0A9}" dt="2023-04-23T11:17:11.783" v="1755" actId="14100"/>
          <ac:picMkLst>
            <pc:docMk/>
            <pc:sldMk cId="1243921219" sldId="657"/>
            <ac:picMk id="8" creationId="{18AA867E-7739-FBDF-CEC0-471E78734634}"/>
          </ac:picMkLst>
        </pc:picChg>
      </pc:sldChg>
      <pc:sldChg chg="add del">
        <pc:chgData name="Daniele" userId="dab712611ff4d818" providerId="LiveId" clId="{82C45CB6-37B8-4659-98ED-3DC0BA10C0A9}" dt="2023-04-23T11:22:26.637" v="1846" actId="47"/>
        <pc:sldMkLst>
          <pc:docMk/>
          <pc:sldMk cId="420943625" sldId="658"/>
        </pc:sldMkLst>
      </pc:sldChg>
      <pc:sldChg chg="addSp delSp modSp add mod">
        <pc:chgData name="Daniele" userId="dab712611ff4d818" providerId="LiveId" clId="{82C45CB6-37B8-4659-98ED-3DC0BA10C0A9}" dt="2023-04-24T21:22:01.576" v="3121" actId="207"/>
        <pc:sldMkLst>
          <pc:docMk/>
          <pc:sldMk cId="990962156" sldId="659"/>
        </pc:sldMkLst>
        <pc:spChg chg="del">
          <ac:chgData name="Daniele" userId="dab712611ff4d818" providerId="LiveId" clId="{82C45CB6-37B8-4659-98ED-3DC0BA10C0A9}" dt="2023-04-23T11:04:08.719" v="1657" actId="478"/>
          <ac:spMkLst>
            <pc:docMk/>
            <pc:sldMk cId="990962156" sldId="659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1:10:11.817" v="1689" actId="14100"/>
          <ac:spMkLst>
            <pc:docMk/>
            <pc:sldMk cId="990962156" sldId="659"/>
            <ac:spMk id="4" creationId="{1EF4A512-9503-E940-B015-6CB9713AF738}"/>
          </ac:spMkLst>
        </pc:spChg>
        <pc:spChg chg="add del mod">
          <ac:chgData name="Daniele" userId="dab712611ff4d818" providerId="LiveId" clId="{82C45CB6-37B8-4659-98ED-3DC0BA10C0A9}" dt="2023-04-23T11:04:11.647" v="1658" actId="478"/>
          <ac:spMkLst>
            <pc:docMk/>
            <pc:sldMk cId="990962156" sldId="659"/>
            <ac:spMk id="5" creationId="{E79F936A-2DBF-5B56-3047-D30D9FD48EF8}"/>
          </ac:spMkLst>
        </pc:spChg>
        <pc:spChg chg="del">
          <ac:chgData name="Daniele" userId="dab712611ff4d818" providerId="LiveId" clId="{82C45CB6-37B8-4659-98ED-3DC0BA10C0A9}" dt="2023-04-23T11:04:14.743" v="1659" actId="478"/>
          <ac:spMkLst>
            <pc:docMk/>
            <pc:sldMk cId="990962156" sldId="659"/>
            <ac:spMk id="7" creationId="{60CA7016-47C0-FA14-CB4E-E8961CDF2441}"/>
          </ac:spMkLst>
        </pc:spChg>
        <pc:spChg chg="add mod">
          <ac:chgData name="Daniele" userId="dab712611ff4d818" providerId="LiveId" clId="{82C45CB6-37B8-4659-98ED-3DC0BA10C0A9}" dt="2023-04-24T21:22:01.576" v="3121" actId="207"/>
          <ac:spMkLst>
            <pc:docMk/>
            <pc:sldMk cId="990962156" sldId="659"/>
            <ac:spMk id="9" creationId="{3A40C86E-979C-83BA-38B1-1B9CC4CC2789}"/>
          </ac:spMkLst>
        </pc:spChg>
        <pc:picChg chg="add mod">
          <ac:chgData name="Daniele" userId="dab712611ff4d818" providerId="LiveId" clId="{82C45CB6-37B8-4659-98ED-3DC0BA10C0A9}" dt="2023-04-23T11:09:01.600" v="1674" actId="14100"/>
          <ac:picMkLst>
            <pc:docMk/>
            <pc:sldMk cId="990962156" sldId="659"/>
            <ac:picMk id="8" creationId="{4E46403D-0B27-FCEE-94B0-057314120EAC}"/>
          </ac:picMkLst>
        </pc:picChg>
      </pc:sldChg>
      <pc:sldChg chg="delSp modSp add mod">
        <pc:chgData name="Daniele" userId="dab712611ff4d818" providerId="LiveId" clId="{82C45CB6-37B8-4659-98ED-3DC0BA10C0A9}" dt="2023-04-24T21:22:47.634" v="3133" actId="207"/>
        <pc:sldMkLst>
          <pc:docMk/>
          <pc:sldMk cId="3689949168" sldId="660"/>
        </pc:sldMkLst>
        <pc:spChg chg="mod">
          <ac:chgData name="Daniele" userId="dab712611ff4d818" providerId="LiveId" clId="{82C45CB6-37B8-4659-98ED-3DC0BA10C0A9}" dt="2023-04-24T21:22:47.634" v="3133" actId="207"/>
          <ac:spMkLst>
            <pc:docMk/>
            <pc:sldMk cId="3689949168" sldId="660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1:12:43.062" v="1713"/>
          <ac:spMkLst>
            <pc:docMk/>
            <pc:sldMk cId="3689949168" sldId="660"/>
            <ac:spMk id="4" creationId="{1EF4A512-9503-E940-B015-6CB9713AF738}"/>
          </ac:spMkLst>
        </pc:spChg>
        <pc:spChg chg="del">
          <ac:chgData name="Daniele" userId="dab712611ff4d818" providerId="LiveId" clId="{82C45CB6-37B8-4659-98ED-3DC0BA10C0A9}" dt="2023-04-23T11:13:06.102" v="1719" actId="478"/>
          <ac:spMkLst>
            <pc:docMk/>
            <pc:sldMk cId="3689949168" sldId="660"/>
            <ac:spMk id="7" creationId="{60CA7016-47C0-FA14-CB4E-E8961CDF2441}"/>
          </ac:spMkLst>
        </pc:spChg>
      </pc:sldChg>
      <pc:sldChg chg="delSp modSp add mod">
        <pc:chgData name="Daniele" userId="dab712611ff4d818" providerId="LiveId" clId="{82C45CB6-37B8-4659-98ED-3DC0BA10C0A9}" dt="2023-04-24T21:22:34.002" v="3129" actId="207"/>
        <pc:sldMkLst>
          <pc:docMk/>
          <pc:sldMk cId="2339903709" sldId="661"/>
        </pc:sldMkLst>
        <pc:spChg chg="mod">
          <ac:chgData name="Daniele" userId="dab712611ff4d818" providerId="LiveId" clId="{82C45CB6-37B8-4659-98ED-3DC0BA10C0A9}" dt="2023-04-24T21:22:34.002" v="3129" actId="207"/>
          <ac:spMkLst>
            <pc:docMk/>
            <pc:sldMk cId="2339903709" sldId="661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3T11:11:05.449" v="1696"/>
          <ac:spMkLst>
            <pc:docMk/>
            <pc:sldMk cId="2339903709" sldId="661"/>
            <ac:spMk id="4" creationId="{1EF4A512-9503-E940-B015-6CB9713AF738}"/>
          </ac:spMkLst>
        </pc:spChg>
        <pc:spChg chg="del">
          <ac:chgData name="Daniele" userId="dab712611ff4d818" providerId="LiveId" clId="{82C45CB6-37B8-4659-98ED-3DC0BA10C0A9}" dt="2023-04-23T11:13:12.576" v="1721" actId="478"/>
          <ac:spMkLst>
            <pc:docMk/>
            <pc:sldMk cId="2339903709" sldId="661"/>
            <ac:spMk id="7" creationId="{60CA7016-47C0-FA14-CB4E-E8961CDF2441}"/>
          </ac:spMkLst>
        </pc:spChg>
      </pc:sldChg>
      <pc:sldChg chg="addSp delSp modSp add mod">
        <pc:chgData name="Daniele" userId="dab712611ff4d818" providerId="LiveId" clId="{82C45CB6-37B8-4659-98ED-3DC0BA10C0A9}" dt="2023-04-23T11:40:24.610" v="2111" actId="1076"/>
        <pc:sldMkLst>
          <pc:docMk/>
          <pc:sldMk cId="3053421689" sldId="662"/>
        </pc:sldMkLst>
        <pc:spChg chg="mod">
          <ac:chgData name="Daniele" userId="dab712611ff4d818" providerId="LiveId" clId="{82C45CB6-37B8-4659-98ED-3DC0BA10C0A9}" dt="2023-04-23T11:40:21.324" v="2110" actId="1076"/>
          <ac:spMkLst>
            <pc:docMk/>
            <pc:sldMk cId="3053421689" sldId="662"/>
            <ac:spMk id="2" creationId="{A32E2EAB-5C8B-FE4D-98BE-E24E95E6A3E4}"/>
          </ac:spMkLst>
        </pc:spChg>
        <pc:spChg chg="add mod">
          <ac:chgData name="Daniele" userId="dab712611ff4d818" providerId="LiveId" clId="{82C45CB6-37B8-4659-98ED-3DC0BA10C0A9}" dt="2023-04-23T11:40:24.610" v="2111" actId="1076"/>
          <ac:spMkLst>
            <pc:docMk/>
            <pc:sldMk cId="3053421689" sldId="662"/>
            <ac:spMk id="3" creationId="{6CFBBF2E-78D3-101E-51CD-DF332DA711F0}"/>
          </ac:spMkLst>
        </pc:spChg>
        <pc:spChg chg="mod">
          <ac:chgData name="Daniele" userId="dab712611ff4d818" providerId="LiveId" clId="{82C45CB6-37B8-4659-98ED-3DC0BA10C0A9}" dt="2023-04-23T11:12:01.312" v="1706"/>
          <ac:spMkLst>
            <pc:docMk/>
            <pc:sldMk cId="3053421689" sldId="662"/>
            <ac:spMk id="4" creationId="{1EF4A512-9503-E940-B015-6CB9713AF738}"/>
          </ac:spMkLst>
        </pc:spChg>
        <pc:spChg chg="del">
          <ac:chgData name="Daniele" userId="dab712611ff4d818" providerId="LiveId" clId="{82C45CB6-37B8-4659-98ED-3DC0BA10C0A9}" dt="2023-04-23T11:13:09.223" v="1720" actId="478"/>
          <ac:spMkLst>
            <pc:docMk/>
            <pc:sldMk cId="3053421689" sldId="662"/>
            <ac:spMk id="7" creationId="{60CA7016-47C0-FA14-CB4E-E8961CDF2441}"/>
          </ac:spMkLst>
        </pc:spChg>
      </pc:sldChg>
      <pc:sldChg chg="addSp delSp modSp add mod">
        <pc:chgData name="Daniele" userId="dab712611ff4d818" providerId="LiveId" clId="{82C45CB6-37B8-4659-98ED-3DC0BA10C0A9}" dt="2023-04-23T11:18:08.251" v="1784" actId="1076"/>
        <pc:sldMkLst>
          <pc:docMk/>
          <pc:sldMk cId="1996417057" sldId="663"/>
        </pc:sldMkLst>
        <pc:picChg chg="add mod">
          <ac:chgData name="Daniele" userId="dab712611ff4d818" providerId="LiveId" clId="{82C45CB6-37B8-4659-98ED-3DC0BA10C0A9}" dt="2023-04-23T11:18:08.251" v="1784" actId="1076"/>
          <ac:picMkLst>
            <pc:docMk/>
            <pc:sldMk cId="1996417057" sldId="663"/>
            <ac:picMk id="3" creationId="{81DCFC7F-351A-0050-0861-9EACBC537911}"/>
          </ac:picMkLst>
        </pc:picChg>
        <pc:picChg chg="del">
          <ac:chgData name="Daniele" userId="dab712611ff4d818" providerId="LiveId" clId="{82C45CB6-37B8-4659-98ED-3DC0BA10C0A9}" dt="2023-04-23T11:17:27.431" v="1776" actId="478"/>
          <ac:picMkLst>
            <pc:docMk/>
            <pc:sldMk cId="1996417057" sldId="663"/>
            <ac:picMk id="8" creationId="{18AA867E-7739-FBDF-CEC0-471E78734634}"/>
          </ac:picMkLst>
        </pc:picChg>
      </pc:sldChg>
      <pc:sldChg chg="addSp modSp add mod">
        <pc:chgData name="Daniele" userId="dab712611ff4d818" providerId="LiveId" clId="{82C45CB6-37B8-4659-98ED-3DC0BA10C0A9}" dt="2023-04-23T11:18:42.272" v="1788" actId="1076"/>
        <pc:sldMkLst>
          <pc:docMk/>
          <pc:sldMk cId="618326404" sldId="664"/>
        </pc:sldMkLst>
        <pc:picChg chg="add mod">
          <ac:chgData name="Daniele" userId="dab712611ff4d818" providerId="LiveId" clId="{82C45CB6-37B8-4659-98ED-3DC0BA10C0A9}" dt="2023-04-23T11:18:42.272" v="1788" actId="1076"/>
          <ac:picMkLst>
            <pc:docMk/>
            <pc:sldMk cId="618326404" sldId="664"/>
            <ac:picMk id="3" creationId="{3608BD8A-ADA2-A1D6-4EE3-DA9DD7374E83}"/>
          </ac:picMkLst>
        </pc:picChg>
      </pc:sldChg>
      <pc:sldChg chg="addSp modSp add mod">
        <pc:chgData name="Daniele" userId="dab712611ff4d818" providerId="LiveId" clId="{82C45CB6-37B8-4659-98ED-3DC0BA10C0A9}" dt="2023-04-23T11:20:20.937" v="1803" actId="1076"/>
        <pc:sldMkLst>
          <pc:docMk/>
          <pc:sldMk cId="3679749171" sldId="665"/>
        </pc:sldMkLst>
        <pc:picChg chg="add mod">
          <ac:chgData name="Daniele" userId="dab712611ff4d818" providerId="LiveId" clId="{82C45CB6-37B8-4659-98ED-3DC0BA10C0A9}" dt="2023-04-23T11:20:20.937" v="1803" actId="1076"/>
          <ac:picMkLst>
            <pc:docMk/>
            <pc:sldMk cId="3679749171" sldId="665"/>
            <ac:picMk id="3" creationId="{F553F481-553E-0F3C-740F-266840ECE52A}"/>
          </ac:picMkLst>
        </pc:picChg>
        <pc:picChg chg="add mod">
          <ac:chgData name="Daniele" userId="dab712611ff4d818" providerId="LiveId" clId="{82C45CB6-37B8-4659-98ED-3DC0BA10C0A9}" dt="2023-04-23T11:19:54.474" v="1797" actId="14100"/>
          <ac:picMkLst>
            <pc:docMk/>
            <pc:sldMk cId="3679749171" sldId="665"/>
            <ac:picMk id="6" creationId="{598C743E-04F2-0746-9CA8-26CD646E92A6}"/>
          </ac:picMkLst>
        </pc:picChg>
      </pc:sldChg>
      <pc:sldChg chg="addSp modSp add mod">
        <pc:chgData name="Daniele" userId="dab712611ff4d818" providerId="LiveId" clId="{82C45CB6-37B8-4659-98ED-3DC0BA10C0A9}" dt="2023-04-23T11:21:00.192" v="1810" actId="1076"/>
        <pc:sldMkLst>
          <pc:docMk/>
          <pc:sldMk cId="195653242" sldId="666"/>
        </pc:sldMkLst>
        <pc:picChg chg="add mod">
          <ac:chgData name="Daniele" userId="dab712611ff4d818" providerId="LiveId" clId="{82C45CB6-37B8-4659-98ED-3DC0BA10C0A9}" dt="2023-04-23T11:21:00.192" v="1810" actId="1076"/>
          <ac:picMkLst>
            <pc:docMk/>
            <pc:sldMk cId="195653242" sldId="666"/>
            <ac:picMk id="3" creationId="{2E5AF687-F1A5-87FC-1D3B-5C626848CEBE}"/>
          </ac:picMkLst>
        </pc:picChg>
      </pc:sldChg>
      <pc:sldChg chg="addSp delSp modSp add mod">
        <pc:chgData name="Daniele" userId="dab712611ff4d818" providerId="LiveId" clId="{82C45CB6-37B8-4659-98ED-3DC0BA10C0A9}" dt="2023-04-24T21:23:09.827" v="3136" actId="207"/>
        <pc:sldMkLst>
          <pc:docMk/>
          <pc:sldMk cId="1436758512" sldId="667"/>
        </pc:sldMkLst>
        <pc:spChg chg="add mod">
          <ac:chgData name="Daniele" userId="dab712611ff4d818" providerId="LiveId" clId="{82C45CB6-37B8-4659-98ED-3DC0BA10C0A9}" dt="2023-04-24T21:23:09.827" v="3136" actId="207"/>
          <ac:spMkLst>
            <pc:docMk/>
            <pc:sldMk cId="1436758512" sldId="667"/>
            <ac:spMk id="2" creationId="{FDC50241-9EAC-659A-62B0-3B9615AD9767}"/>
          </ac:spMkLst>
        </pc:spChg>
        <pc:spChg chg="mod">
          <ac:chgData name="Daniele" userId="dab712611ff4d818" providerId="LiveId" clId="{82C45CB6-37B8-4659-98ED-3DC0BA10C0A9}" dt="2023-04-23T13:29:14.411" v="2406" actId="14100"/>
          <ac:spMkLst>
            <pc:docMk/>
            <pc:sldMk cId="1436758512" sldId="667"/>
            <ac:spMk id="4" creationId="{1EF4A512-9503-E940-B015-6CB9713AF738}"/>
          </ac:spMkLst>
        </pc:spChg>
        <pc:picChg chg="del">
          <ac:chgData name="Daniele" userId="dab712611ff4d818" providerId="LiveId" clId="{82C45CB6-37B8-4659-98ED-3DC0BA10C0A9}" dt="2023-04-23T11:41:54.050" v="2127" actId="478"/>
          <ac:picMkLst>
            <pc:docMk/>
            <pc:sldMk cId="1436758512" sldId="667"/>
            <ac:picMk id="3" creationId="{2E5AF687-F1A5-87FC-1D3B-5C626848CEBE}"/>
          </ac:picMkLst>
        </pc:picChg>
      </pc:sldChg>
      <pc:sldChg chg="add del">
        <pc:chgData name="Daniele" userId="dab712611ff4d818" providerId="LiveId" clId="{82C45CB6-37B8-4659-98ED-3DC0BA10C0A9}" dt="2023-04-23T11:32:12.493" v="1940" actId="47"/>
        <pc:sldMkLst>
          <pc:docMk/>
          <pc:sldMk cId="1855485448" sldId="667"/>
        </pc:sldMkLst>
      </pc:sldChg>
      <pc:sldChg chg="addSp delSp modSp add mod">
        <pc:chgData name="Daniele" userId="dab712611ff4d818" providerId="LiveId" clId="{82C45CB6-37B8-4659-98ED-3DC0BA10C0A9}" dt="2023-04-24T21:15:49.230" v="3047" actId="207"/>
        <pc:sldMkLst>
          <pc:docMk/>
          <pc:sldMk cId="2657201286" sldId="668"/>
        </pc:sldMkLst>
        <pc:spChg chg="add del mod">
          <ac:chgData name="Daniele" userId="dab712611ff4d818" providerId="LiveId" clId="{82C45CB6-37B8-4659-98ED-3DC0BA10C0A9}" dt="2023-04-23T12:05:17.123" v="2243" actId="478"/>
          <ac:spMkLst>
            <pc:docMk/>
            <pc:sldMk cId="2657201286" sldId="668"/>
            <ac:spMk id="2" creationId="{A32E2EAB-5C8B-FE4D-98BE-E24E95E6A3E4}"/>
          </ac:spMkLst>
        </pc:spChg>
        <pc:spChg chg="del">
          <ac:chgData name="Daniele" userId="dab712611ff4d818" providerId="LiveId" clId="{82C45CB6-37B8-4659-98ED-3DC0BA10C0A9}" dt="2023-04-23T12:04:59.708" v="2209" actId="478"/>
          <ac:spMkLst>
            <pc:docMk/>
            <pc:sldMk cId="2657201286" sldId="668"/>
            <ac:spMk id="3" creationId="{28D7E2B1-B4D5-B708-6D88-2C44537A21D9}"/>
          </ac:spMkLst>
        </pc:spChg>
        <pc:spChg chg="mod">
          <ac:chgData name="Daniele" userId="dab712611ff4d818" providerId="LiveId" clId="{82C45CB6-37B8-4659-98ED-3DC0BA10C0A9}" dt="2023-04-23T12:05:12.020" v="2242" actId="20577"/>
          <ac:spMkLst>
            <pc:docMk/>
            <pc:sldMk cId="2657201286" sldId="668"/>
            <ac:spMk id="4" creationId="{1EF4A512-9503-E940-B015-6CB9713AF738}"/>
          </ac:spMkLst>
        </pc:spChg>
        <pc:spChg chg="add del mod">
          <ac:chgData name="Daniele" userId="dab712611ff4d818" providerId="LiveId" clId="{82C45CB6-37B8-4659-98ED-3DC0BA10C0A9}" dt="2023-04-23T12:04:42.711" v="2206" actId="478"/>
          <ac:spMkLst>
            <pc:docMk/>
            <pc:sldMk cId="2657201286" sldId="668"/>
            <ac:spMk id="7" creationId="{ED2DFB09-AE4A-1CAC-0EDF-DCF3401B9ADE}"/>
          </ac:spMkLst>
        </pc:spChg>
        <pc:spChg chg="add del mod">
          <ac:chgData name="Daniele" userId="dab712611ff4d818" providerId="LiveId" clId="{82C45CB6-37B8-4659-98ED-3DC0BA10C0A9}" dt="2023-04-23T12:05:20.042" v="2244" actId="478"/>
          <ac:spMkLst>
            <pc:docMk/>
            <pc:sldMk cId="2657201286" sldId="668"/>
            <ac:spMk id="9" creationId="{97FF67D9-8F68-C380-ED79-1652DB989680}"/>
          </ac:spMkLst>
        </pc:spChg>
        <pc:spChg chg="add mod">
          <ac:chgData name="Daniele" userId="dab712611ff4d818" providerId="LiveId" clId="{82C45CB6-37B8-4659-98ED-3DC0BA10C0A9}" dt="2023-04-24T21:15:49.230" v="3047" actId="207"/>
          <ac:spMkLst>
            <pc:docMk/>
            <pc:sldMk cId="2657201286" sldId="668"/>
            <ac:spMk id="12" creationId="{88DCB617-9804-D7A4-0391-8110DA231D8E}"/>
          </ac:spMkLst>
        </pc:spChg>
        <pc:picChg chg="del mod">
          <ac:chgData name="Daniele" userId="dab712611ff4d818" providerId="LiveId" clId="{82C45CB6-37B8-4659-98ED-3DC0BA10C0A9}" dt="2023-04-23T12:08:03.670" v="2248" actId="478"/>
          <ac:picMkLst>
            <pc:docMk/>
            <pc:sldMk cId="2657201286" sldId="668"/>
            <ac:picMk id="6" creationId="{BA11109C-7402-4D98-43CB-C1AAEE086ED3}"/>
          </ac:picMkLst>
        </pc:picChg>
        <pc:picChg chg="add mod">
          <ac:chgData name="Daniele" userId="dab712611ff4d818" providerId="LiveId" clId="{82C45CB6-37B8-4659-98ED-3DC0BA10C0A9}" dt="2023-04-23T12:08:42.340" v="2252" actId="1076"/>
          <ac:picMkLst>
            <pc:docMk/>
            <pc:sldMk cId="2657201286" sldId="668"/>
            <ac:picMk id="11" creationId="{B90BD513-0374-9FCF-15F7-A010F4EEB46A}"/>
          </ac:picMkLst>
        </pc:picChg>
        <pc:picChg chg="del">
          <ac:chgData name="Daniele" userId="dab712611ff4d818" providerId="LiveId" clId="{82C45CB6-37B8-4659-98ED-3DC0BA10C0A9}" dt="2023-04-23T12:04:57.765" v="2208" actId="478"/>
          <ac:picMkLst>
            <pc:docMk/>
            <pc:sldMk cId="2657201286" sldId="668"/>
            <ac:picMk id="2050" creationId="{4C16601C-ABCE-6EB4-A2A7-5A5747C90891}"/>
          </ac:picMkLst>
        </pc:picChg>
      </pc:sldChg>
      <pc:sldChg chg="addSp delSp modSp add mod">
        <pc:chgData name="Daniele" userId="dab712611ff4d818" providerId="LiveId" clId="{82C45CB6-37B8-4659-98ED-3DC0BA10C0A9}" dt="2023-04-26T11:38:56.996" v="3501" actId="20577"/>
        <pc:sldMkLst>
          <pc:docMk/>
          <pc:sldMk cId="342513884" sldId="669"/>
        </pc:sldMkLst>
        <pc:spChg chg="mod">
          <ac:chgData name="Daniele" userId="dab712611ff4d818" providerId="LiveId" clId="{82C45CB6-37B8-4659-98ED-3DC0BA10C0A9}" dt="2023-04-26T11:38:56.996" v="3501" actId="20577"/>
          <ac:spMkLst>
            <pc:docMk/>
            <pc:sldMk cId="342513884" sldId="669"/>
            <ac:spMk id="2" creationId="{A32E2EAB-5C8B-FE4D-98BE-E24E95E6A3E4}"/>
          </ac:spMkLst>
        </pc:spChg>
        <pc:spChg chg="del mod">
          <ac:chgData name="Daniele" userId="dab712611ff4d818" providerId="LiveId" clId="{82C45CB6-37B8-4659-98ED-3DC0BA10C0A9}" dt="2023-04-24T20:46:43.154" v="2568" actId="478"/>
          <ac:spMkLst>
            <pc:docMk/>
            <pc:sldMk cId="342513884" sldId="669"/>
            <ac:spMk id="3" creationId="{28D7E2B1-B4D5-B708-6D88-2C44537A21D9}"/>
          </ac:spMkLst>
        </pc:spChg>
        <pc:spChg chg="del mod">
          <ac:chgData name="Daniele" userId="dab712611ff4d818" providerId="LiveId" clId="{82C45CB6-37B8-4659-98ED-3DC0BA10C0A9}" dt="2023-04-24T20:55:33.699" v="2873" actId="478"/>
          <ac:spMkLst>
            <pc:docMk/>
            <pc:sldMk cId="342513884" sldId="669"/>
            <ac:spMk id="4" creationId="{1EF4A512-9503-E940-B015-6CB9713AF738}"/>
          </ac:spMkLst>
        </pc:spChg>
        <pc:spChg chg="add mod">
          <ac:chgData name="Daniele" userId="dab712611ff4d818" providerId="LiveId" clId="{82C45CB6-37B8-4659-98ED-3DC0BA10C0A9}" dt="2023-04-26T11:38:48.414" v="3498" actId="313"/>
          <ac:spMkLst>
            <pc:docMk/>
            <pc:sldMk cId="342513884" sldId="669"/>
            <ac:spMk id="5" creationId="{A38F77F3-96AB-B044-E775-778E906BE30F}"/>
          </ac:spMkLst>
        </pc:spChg>
        <pc:picChg chg="add mod">
          <ac:chgData name="Daniele" userId="dab712611ff4d818" providerId="LiveId" clId="{82C45CB6-37B8-4659-98ED-3DC0BA10C0A9}" dt="2023-04-24T20:55:53.220" v="2889" actId="1076"/>
          <ac:picMkLst>
            <pc:docMk/>
            <pc:sldMk cId="342513884" sldId="669"/>
            <ac:picMk id="1026" creationId="{62D1FAA6-56CC-21FB-B158-A27FF8125363}"/>
          </ac:picMkLst>
        </pc:picChg>
        <pc:picChg chg="del">
          <ac:chgData name="Daniele" userId="dab712611ff4d818" providerId="LiveId" clId="{82C45CB6-37B8-4659-98ED-3DC0BA10C0A9}" dt="2023-04-23T13:31:43.958" v="2414" actId="478"/>
          <ac:picMkLst>
            <pc:docMk/>
            <pc:sldMk cId="342513884" sldId="669"/>
            <ac:picMk id="2050" creationId="{4C16601C-ABCE-6EB4-A2A7-5A5747C90891}"/>
          </ac:picMkLst>
        </pc:picChg>
      </pc:sldChg>
      <pc:sldChg chg="modSp add mod">
        <pc:chgData name="Daniele" userId="dab712611ff4d818" providerId="LiveId" clId="{82C45CB6-37B8-4659-98ED-3DC0BA10C0A9}" dt="2023-04-26T11:36:28.388" v="3489" actId="207"/>
        <pc:sldMkLst>
          <pc:docMk/>
          <pc:sldMk cId="2827460953" sldId="670"/>
        </pc:sldMkLst>
        <pc:spChg chg="mod">
          <ac:chgData name="Daniele" userId="dab712611ff4d818" providerId="LiveId" clId="{82C45CB6-37B8-4659-98ED-3DC0BA10C0A9}" dt="2023-04-26T11:36:28.388" v="3489" actId="207"/>
          <ac:spMkLst>
            <pc:docMk/>
            <pc:sldMk cId="2827460953" sldId="670"/>
            <ac:spMk id="2" creationId="{A32E2EAB-5C8B-FE4D-98BE-E24E95E6A3E4}"/>
          </ac:spMkLst>
        </pc:spChg>
        <pc:spChg chg="mod">
          <ac:chgData name="Daniele" userId="dab712611ff4d818" providerId="LiveId" clId="{82C45CB6-37B8-4659-98ED-3DC0BA10C0A9}" dt="2023-04-24T20:54:06.684" v="2746"/>
          <ac:spMkLst>
            <pc:docMk/>
            <pc:sldMk cId="2827460953" sldId="670"/>
            <ac:spMk id="4" creationId="{1EF4A512-9503-E940-B015-6CB9713AF738}"/>
          </ac:spMkLst>
        </pc:spChg>
      </pc:sldChg>
      <pc:sldChg chg="modSp add mod">
        <pc:chgData name="Daniele" userId="dab712611ff4d818" providerId="LiveId" clId="{82C45CB6-37B8-4659-98ED-3DC0BA10C0A9}" dt="2023-04-26T11:44:34.292" v="3670" actId="207"/>
        <pc:sldMkLst>
          <pc:docMk/>
          <pc:sldMk cId="2195399346" sldId="671"/>
        </pc:sldMkLst>
        <pc:spChg chg="mod">
          <ac:chgData name="Daniele" userId="dab712611ff4d818" providerId="LiveId" clId="{82C45CB6-37B8-4659-98ED-3DC0BA10C0A9}" dt="2023-04-26T11:21:38.601" v="3168" actId="20577"/>
          <ac:spMkLst>
            <pc:docMk/>
            <pc:sldMk cId="2195399346" sldId="671"/>
            <ac:spMk id="2" creationId="{B472820D-6B23-4154-A314-1142AA5BBAC6}"/>
          </ac:spMkLst>
        </pc:spChg>
        <pc:spChg chg="mod">
          <ac:chgData name="Daniele" userId="dab712611ff4d818" providerId="LiveId" clId="{82C45CB6-37B8-4659-98ED-3DC0BA10C0A9}" dt="2023-04-26T11:44:34.292" v="3670" actId="207"/>
          <ac:spMkLst>
            <pc:docMk/>
            <pc:sldMk cId="2195399346" sldId="671"/>
            <ac:spMk id="4" creationId="{87ABADF7-CEFC-4DA0-8804-1B986FE31820}"/>
          </ac:spMkLst>
        </pc:spChg>
      </pc:sldChg>
      <pc:sldMasterChg chg="delSldLayout">
        <pc:chgData name="Daniele" userId="dab712611ff4d818" providerId="LiveId" clId="{82C45CB6-37B8-4659-98ED-3DC0BA10C0A9}" dt="2023-04-23T10:43:37.157" v="1508" actId="47"/>
        <pc:sldMasterMkLst>
          <pc:docMk/>
          <pc:sldMasterMk cId="1857621644" sldId="2147483648"/>
        </pc:sldMasterMkLst>
        <pc:sldLayoutChg chg="del">
          <pc:chgData name="Daniele" userId="dab712611ff4d818" providerId="LiveId" clId="{82C45CB6-37B8-4659-98ED-3DC0BA10C0A9}" dt="2023-04-23T10:43:37.157" v="1508" actId="47"/>
          <pc:sldLayoutMkLst>
            <pc:docMk/>
            <pc:sldMasterMk cId="1857621644" sldId="2147483648"/>
            <pc:sldLayoutMk cId="2517367372" sldId="2147483652"/>
          </pc:sldLayoutMkLst>
        </pc:sldLayoutChg>
      </pc:sldMasterChg>
    </pc:docChg>
  </pc:docChgLst>
  <pc:docChgLst>
    <pc:chgData name="Daniele Ferrero" userId="dab712611ff4d818" providerId="LiveId" clId="{CAB5E745-863E-4B4D-AEBA-7FC623560D7D}"/>
    <pc:docChg chg="undo custSel modSld">
      <pc:chgData name="Daniele Ferrero" userId="dab712611ff4d818" providerId="LiveId" clId="{CAB5E745-863E-4B4D-AEBA-7FC623560D7D}" dt="2023-04-17T20:44:15.119" v="899" actId="14100"/>
      <pc:docMkLst>
        <pc:docMk/>
      </pc:docMkLst>
      <pc:sldChg chg="modSp mod">
        <pc:chgData name="Daniele Ferrero" userId="dab712611ff4d818" providerId="LiveId" clId="{CAB5E745-863E-4B4D-AEBA-7FC623560D7D}" dt="2023-04-17T20:39:05.443" v="794" actId="255"/>
        <pc:sldMkLst>
          <pc:docMk/>
          <pc:sldMk cId="2566579384" sldId="298"/>
        </pc:sldMkLst>
        <pc:spChg chg="mod">
          <ac:chgData name="Daniele Ferrero" userId="dab712611ff4d818" providerId="LiveId" clId="{CAB5E745-863E-4B4D-AEBA-7FC623560D7D}" dt="2023-04-17T20:39:05.443" v="794" actId="255"/>
          <ac:spMkLst>
            <pc:docMk/>
            <pc:sldMk cId="2566579384" sldId="298"/>
            <ac:spMk id="4" creationId="{00000000-0000-0000-0000-000000000000}"/>
          </ac:spMkLst>
        </pc:spChg>
      </pc:sldChg>
      <pc:sldChg chg="modSp mod">
        <pc:chgData name="Daniele Ferrero" userId="dab712611ff4d818" providerId="LiveId" clId="{CAB5E745-863E-4B4D-AEBA-7FC623560D7D}" dt="2023-04-17T20:38:44.562" v="792" actId="14100"/>
        <pc:sldMkLst>
          <pc:docMk/>
          <pc:sldMk cId="2553220059" sldId="353"/>
        </pc:sldMkLst>
        <pc:spChg chg="mod">
          <ac:chgData name="Daniele Ferrero" userId="dab712611ff4d818" providerId="LiveId" clId="{CAB5E745-863E-4B4D-AEBA-7FC623560D7D}" dt="2023-04-17T20:38:44.562" v="792" actId="14100"/>
          <ac:spMkLst>
            <pc:docMk/>
            <pc:sldMk cId="2553220059" sldId="35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9:24.361" v="822" actId="1035"/>
        <pc:sldMkLst>
          <pc:docMk/>
          <pc:sldMk cId="1277804889" sldId="354"/>
        </pc:sldMkLst>
        <pc:spChg chg="mod">
          <ac:chgData name="Daniele Ferrero" userId="dab712611ff4d818" providerId="LiveId" clId="{CAB5E745-863E-4B4D-AEBA-7FC623560D7D}" dt="2023-04-17T20:39:24.361" v="822" actId="1035"/>
          <ac:spMkLst>
            <pc:docMk/>
            <pc:sldMk cId="1277804889" sldId="354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0:05.698" v="8" actId="122"/>
          <ac:spMkLst>
            <pc:docMk/>
            <pc:sldMk cId="1277804889" sldId="354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1:07.387" v="15" actId="122"/>
        <pc:sldMkLst>
          <pc:docMk/>
          <pc:sldMk cId="2030316363" sldId="355"/>
        </pc:sldMkLst>
        <pc:spChg chg="mod">
          <ac:chgData name="Daniele Ferrero" userId="dab712611ff4d818" providerId="LiveId" clId="{CAB5E745-863E-4B4D-AEBA-7FC623560D7D}" dt="2023-04-17T19:51:07.387" v="15" actId="122"/>
          <ac:spMkLst>
            <pc:docMk/>
            <pc:sldMk cId="2030316363" sldId="355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1:27.384" v="17" actId="122"/>
        <pc:sldMkLst>
          <pc:docMk/>
          <pc:sldMk cId="1882195795" sldId="356"/>
        </pc:sldMkLst>
        <pc:spChg chg="mod">
          <ac:chgData name="Daniele Ferrero" userId="dab712611ff4d818" providerId="LiveId" clId="{CAB5E745-863E-4B4D-AEBA-7FC623560D7D}" dt="2023-04-17T19:51:27.384" v="17" actId="122"/>
          <ac:spMkLst>
            <pc:docMk/>
            <pc:sldMk cId="1882195795" sldId="356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9:46.295" v="824" actId="1076"/>
        <pc:sldMkLst>
          <pc:docMk/>
          <pc:sldMk cId="800608206" sldId="358"/>
        </pc:sldMkLst>
        <pc:spChg chg="mod">
          <ac:chgData name="Daniele Ferrero" userId="dab712611ff4d818" providerId="LiveId" clId="{CAB5E745-863E-4B4D-AEBA-7FC623560D7D}" dt="2023-04-17T20:39:46.295" v="824" actId="1076"/>
          <ac:spMkLst>
            <pc:docMk/>
            <pc:sldMk cId="800608206" sldId="358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1:44.543" v="21" actId="122"/>
          <ac:spMkLst>
            <pc:docMk/>
            <pc:sldMk cId="800608206" sldId="358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2:08.882" v="50" actId="1036"/>
        <pc:sldMkLst>
          <pc:docMk/>
          <pc:sldMk cId="348180744" sldId="359"/>
        </pc:sldMkLst>
        <pc:spChg chg="mod">
          <ac:chgData name="Daniele Ferrero" userId="dab712611ff4d818" providerId="LiveId" clId="{CAB5E745-863E-4B4D-AEBA-7FC623560D7D}" dt="2023-04-17T19:52:03.588" v="33" actId="122"/>
          <ac:spMkLst>
            <pc:docMk/>
            <pc:sldMk cId="348180744" sldId="359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19:52:08.882" v="50" actId="1036"/>
          <ac:picMkLst>
            <pc:docMk/>
            <pc:sldMk cId="348180744" sldId="359"/>
            <ac:picMk id="3" creationId="{1DFA0C77-1C2E-D7DB-9F59-B9E221FAA539}"/>
          </ac:picMkLst>
        </pc:picChg>
      </pc:sldChg>
      <pc:sldChg chg="modSp mod">
        <pc:chgData name="Daniele Ferrero" userId="dab712611ff4d818" providerId="LiveId" clId="{CAB5E745-863E-4B4D-AEBA-7FC623560D7D}" dt="2023-04-17T19:52:46.069" v="55" actId="1076"/>
        <pc:sldMkLst>
          <pc:docMk/>
          <pc:sldMk cId="3718991331" sldId="360"/>
        </pc:sldMkLst>
        <pc:spChg chg="mod">
          <ac:chgData name="Daniele Ferrero" userId="dab712611ff4d818" providerId="LiveId" clId="{CAB5E745-863E-4B4D-AEBA-7FC623560D7D}" dt="2023-04-17T19:52:29.527" v="53" actId="6549"/>
          <ac:spMkLst>
            <pc:docMk/>
            <pc:sldMk cId="3718991331" sldId="360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2:46.069" v="55" actId="1076"/>
          <ac:spMkLst>
            <pc:docMk/>
            <pc:sldMk cId="3718991331" sldId="360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5:48.537" v="102" actId="1076"/>
        <pc:sldMkLst>
          <pc:docMk/>
          <pc:sldMk cId="619095306" sldId="361"/>
        </pc:sldMkLst>
        <pc:spChg chg="mod">
          <ac:chgData name="Daniele Ferrero" userId="dab712611ff4d818" providerId="LiveId" clId="{CAB5E745-863E-4B4D-AEBA-7FC623560D7D}" dt="2023-04-17T19:55:48.537" v="102" actId="1076"/>
          <ac:spMkLst>
            <pc:docMk/>
            <pc:sldMk cId="619095306" sldId="361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5:00.885" v="83" actId="1037"/>
          <ac:spMkLst>
            <pc:docMk/>
            <pc:sldMk cId="619095306" sldId="361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6:09.767" v="107" actId="1035"/>
        <pc:sldMkLst>
          <pc:docMk/>
          <pc:sldMk cId="1081251666" sldId="362"/>
        </pc:sldMkLst>
        <pc:spChg chg="mod">
          <ac:chgData name="Daniele Ferrero" userId="dab712611ff4d818" providerId="LiveId" clId="{CAB5E745-863E-4B4D-AEBA-7FC623560D7D}" dt="2023-04-17T19:56:09.767" v="107" actId="1035"/>
          <ac:spMkLst>
            <pc:docMk/>
            <pc:sldMk cId="1081251666" sldId="362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5:11.674" v="87" actId="1037"/>
          <ac:spMkLst>
            <pc:docMk/>
            <pc:sldMk cId="1081251666" sldId="362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9:24.504" v="183" actId="122"/>
        <pc:sldMkLst>
          <pc:docMk/>
          <pc:sldMk cId="2658980836" sldId="363"/>
        </pc:sldMkLst>
        <pc:spChg chg="mod">
          <ac:chgData name="Daniele Ferrero" userId="dab712611ff4d818" providerId="LiveId" clId="{CAB5E745-863E-4B4D-AEBA-7FC623560D7D}" dt="2023-04-17T19:59:24.504" v="183" actId="122"/>
          <ac:spMkLst>
            <pc:docMk/>
            <pc:sldMk cId="2658980836" sldId="36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9:47.185" v="196" actId="1035"/>
        <pc:sldMkLst>
          <pc:docMk/>
          <pc:sldMk cId="2576958961" sldId="364"/>
        </pc:sldMkLst>
        <pc:spChg chg="mod">
          <ac:chgData name="Daniele Ferrero" userId="dab712611ff4d818" providerId="LiveId" clId="{CAB5E745-863E-4B4D-AEBA-7FC623560D7D}" dt="2023-04-17T19:59:47.185" v="196" actId="1035"/>
          <ac:spMkLst>
            <pc:docMk/>
            <pc:sldMk cId="2576958961" sldId="364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9:39.711" v="185" actId="122"/>
          <ac:spMkLst>
            <pc:docMk/>
            <pc:sldMk cId="2576958961" sldId="364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6:27.012" v="310" actId="1076"/>
        <pc:sldMkLst>
          <pc:docMk/>
          <pc:sldMk cId="3642989239" sldId="365"/>
        </pc:sldMkLst>
        <pc:spChg chg="mod">
          <ac:chgData name="Daniele Ferrero" userId="dab712611ff4d818" providerId="LiveId" clId="{CAB5E745-863E-4B4D-AEBA-7FC623560D7D}" dt="2023-04-17T20:06:27.012" v="310" actId="1076"/>
          <ac:spMkLst>
            <pc:docMk/>
            <pc:sldMk cId="3642989239" sldId="365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06:19.787" v="309" actId="122"/>
          <ac:spMkLst>
            <pc:docMk/>
            <pc:sldMk cId="3642989239" sldId="365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8:39.762" v="358" actId="122"/>
        <pc:sldMkLst>
          <pc:docMk/>
          <pc:sldMk cId="3546019137" sldId="366"/>
        </pc:sldMkLst>
        <pc:spChg chg="mod">
          <ac:chgData name="Daniele Ferrero" userId="dab712611ff4d818" providerId="LiveId" clId="{CAB5E745-863E-4B4D-AEBA-7FC623560D7D}" dt="2023-04-17T20:08:39.762" v="358" actId="122"/>
          <ac:spMkLst>
            <pc:docMk/>
            <pc:sldMk cId="3546019137" sldId="366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9:01.551" v="363" actId="1035"/>
        <pc:sldMkLst>
          <pc:docMk/>
          <pc:sldMk cId="1839907710" sldId="367"/>
        </pc:sldMkLst>
        <pc:spChg chg="mod">
          <ac:chgData name="Daniele Ferrero" userId="dab712611ff4d818" providerId="LiveId" clId="{CAB5E745-863E-4B4D-AEBA-7FC623560D7D}" dt="2023-04-17T20:09:01.551" v="363" actId="1035"/>
          <ac:spMkLst>
            <pc:docMk/>
            <pc:sldMk cId="1839907710" sldId="367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08:49.364" v="360" actId="122"/>
          <ac:spMkLst>
            <pc:docMk/>
            <pc:sldMk cId="1839907710" sldId="367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9:13.644" v="366" actId="14100"/>
        <pc:sldMkLst>
          <pc:docMk/>
          <pc:sldMk cId="1225557006" sldId="368"/>
        </pc:sldMkLst>
        <pc:spChg chg="mod">
          <ac:chgData name="Daniele Ferrero" userId="dab712611ff4d818" providerId="LiveId" clId="{CAB5E745-863E-4B4D-AEBA-7FC623560D7D}" dt="2023-04-17T20:09:13.644" v="366" actId="14100"/>
          <ac:spMkLst>
            <pc:docMk/>
            <pc:sldMk cId="1225557006" sldId="368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41:31.975" v="839" actId="1035"/>
        <pc:sldMkLst>
          <pc:docMk/>
          <pc:sldMk cId="435643540" sldId="370"/>
        </pc:sldMkLst>
        <pc:spChg chg="mod">
          <ac:chgData name="Daniele Ferrero" userId="dab712611ff4d818" providerId="LiveId" clId="{CAB5E745-863E-4B4D-AEBA-7FC623560D7D}" dt="2023-04-17T20:41:31.975" v="839" actId="1035"/>
          <ac:spMkLst>
            <pc:docMk/>
            <pc:sldMk cId="435643540" sldId="370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41:19.739" v="825" actId="14100"/>
          <ac:spMkLst>
            <pc:docMk/>
            <pc:sldMk cId="435643540" sldId="370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0:16.161" v="393" actId="1035"/>
        <pc:sldMkLst>
          <pc:docMk/>
          <pc:sldMk cId="2900773242" sldId="371"/>
        </pc:sldMkLst>
        <pc:spChg chg="mod">
          <ac:chgData name="Daniele Ferrero" userId="dab712611ff4d818" providerId="LiveId" clId="{CAB5E745-863E-4B4D-AEBA-7FC623560D7D}" dt="2023-04-17T20:10:16.161" v="393" actId="1035"/>
          <ac:spMkLst>
            <pc:docMk/>
            <pc:sldMk cId="2900773242" sldId="371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10:09.419" v="384" actId="122"/>
          <ac:spMkLst>
            <pc:docMk/>
            <pc:sldMk cId="2900773242" sldId="371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0:28.720" v="396" actId="20577"/>
        <pc:sldMkLst>
          <pc:docMk/>
          <pc:sldMk cId="573486515" sldId="372"/>
        </pc:sldMkLst>
        <pc:spChg chg="mod">
          <ac:chgData name="Daniele Ferrero" userId="dab712611ff4d818" providerId="LiveId" clId="{CAB5E745-863E-4B4D-AEBA-7FC623560D7D}" dt="2023-04-17T20:10:28.720" v="396" actId="20577"/>
          <ac:spMkLst>
            <pc:docMk/>
            <pc:sldMk cId="573486515" sldId="372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10:25.379" v="395" actId="122"/>
          <ac:spMkLst>
            <pc:docMk/>
            <pc:sldMk cId="573486515" sldId="372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42:59.318" v="871" actId="1036"/>
        <pc:sldMkLst>
          <pc:docMk/>
          <pc:sldMk cId="3018583485" sldId="373"/>
        </pc:sldMkLst>
        <pc:spChg chg="mod">
          <ac:chgData name="Daniele Ferrero" userId="dab712611ff4d818" providerId="LiveId" clId="{CAB5E745-863E-4B4D-AEBA-7FC623560D7D}" dt="2023-04-17T20:42:59.318" v="871" actId="1036"/>
          <ac:spMkLst>
            <pc:docMk/>
            <pc:sldMk cId="3018583485" sldId="373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16:49.696" v="472" actId="255"/>
          <ac:spMkLst>
            <pc:docMk/>
            <pc:sldMk cId="3018583485" sldId="37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2:19.246" v="413" actId="122"/>
        <pc:sldMkLst>
          <pc:docMk/>
          <pc:sldMk cId="286341069" sldId="375"/>
        </pc:sldMkLst>
        <pc:spChg chg="mod">
          <ac:chgData name="Daniele Ferrero" userId="dab712611ff4d818" providerId="LiveId" clId="{CAB5E745-863E-4B4D-AEBA-7FC623560D7D}" dt="2023-04-17T20:12:19.246" v="413" actId="122"/>
          <ac:spMkLst>
            <pc:docMk/>
            <pc:sldMk cId="286341069" sldId="375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3:23.017" v="423" actId="14100"/>
        <pc:sldMkLst>
          <pc:docMk/>
          <pc:sldMk cId="1314082715" sldId="376"/>
        </pc:sldMkLst>
        <pc:spChg chg="mod">
          <ac:chgData name="Daniele Ferrero" userId="dab712611ff4d818" providerId="LiveId" clId="{CAB5E745-863E-4B4D-AEBA-7FC623560D7D}" dt="2023-04-17T20:13:23.017" v="423" actId="14100"/>
          <ac:spMkLst>
            <pc:docMk/>
            <pc:sldMk cId="1314082715" sldId="376"/>
            <ac:spMk id="2" creationId="{C0BCC6B5-4EFF-9B2D-0192-FDE5D9B96043}"/>
          </ac:spMkLst>
        </pc:spChg>
        <pc:spChg chg="mod">
          <ac:chgData name="Daniele Ferrero" userId="dab712611ff4d818" providerId="LiveId" clId="{CAB5E745-863E-4B4D-AEBA-7FC623560D7D}" dt="2023-04-17T20:12:37.037" v="415" actId="122"/>
          <ac:spMkLst>
            <pc:docMk/>
            <pc:sldMk cId="1314082715" sldId="376"/>
            <ac:spMk id="4" creationId="{1EF4A512-9503-E940-B015-6CB9713AF738}"/>
          </ac:spMkLst>
        </pc:spChg>
        <pc:spChg chg="mod">
          <ac:chgData name="Daniele Ferrero" userId="dab712611ff4d818" providerId="LiveId" clId="{CAB5E745-863E-4B4D-AEBA-7FC623560D7D}" dt="2023-04-17T20:13:12.484" v="422" actId="14100"/>
          <ac:spMkLst>
            <pc:docMk/>
            <pc:sldMk cId="1314082715" sldId="376"/>
            <ac:spMk id="5" creationId="{8CF6282C-BE65-4035-4283-7471CA336163}"/>
          </ac:spMkLst>
        </pc:spChg>
      </pc:sldChg>
      <pc:sldChg chg="modSp mod">
        <pc:chgData name="Daniele Ferrero" userId="dab712611ff4d818" providerId="LiveId" clId="{CAB5E745-863E-4B4D-AEBA-7FC623560D7D}" dt="2023-04-17T20:23:38.321" v="606" actId="1035"/>
        <pc:sldMkLst>
          <pc:docMk/>
          <pc:sldMk cId="477928187" sldId="378"/>
        </pc:sldMkLst>
        <pc:spChg chg="mod">
          <ac:chgData name="Daniele Ferrero" userId="dab712611ff4d818" providerId="LiveId" clId="{CAB5E745-863E-4B4D-AEBA-7FC623560D7D}" dt="2023-04-17T20:23:38.321" v="606" actId="1035"/>
          <ac:spMkLst>
            <pc:docMk/>
            <pc:sldMk cId="477928187" sldId="378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23:30.362" v="600" actId="122"/>
          <ac:spMkLst>
            <pc:docMk/>
            <pc:sldMk cId="477928187" sldId="378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24:01.647" v="637" actId="1035"/>
        <pc:sldMkLst>
          <pc:docMk/>
          <pc:sldMk cId="2216953466" sldId="379"/>
        </pc:sldMkLst>
        <pc:spChg chg="mod">
          <ac:chgData name="Daniele Ferrero" userId="dab712611ff4d818" providerId="LiveId" clId="{CAB5E745-863E-4B4D-AEBA-7FC623560D7D}" dt="2023-04-17T20:24:01.647" v="637" actId="1035"/>
          <ac:spMkLst>
            <pc:docMk/>
            <pc:sldMk cId="2216953466" sldId="379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23:55.950" v="610" actId="122"/>
          <ac:spMkLst>
            <pc:docMk/>
            <pc:sldMk cId="2216953466" sldId="379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25:55.605" v="657" actId="948"/>
        <pc:sldMkLst>
          <pc:docMk/>
          <pc:sldMk cId="2698249985" sldId="380"/>
        </pc:sldMkLst>
        <pc:spChg chg="mod">
          <ac:chgData name="Daniele Ferrero" userId="dab712611ff4d818" providerId="LiveId" clId="{CAB5E745-863E-4B4D-AEBA-7FC623560D7D}" dt="2023-04-17T20:25:55.605" v="657" actId="948"/>
          <ac:spMkLst>
            <pc:docMk/>
            <pc:sldMk cId="2698249985" sldId="380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25:34.056" v="655" actId="14100"/>
          <ac:spMkLst>
            <pc:docMk/>
            <pc:sldMk cId="2698249985" sldId="380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26:05.335" v="659" actId="122"/>
        <pc:sldMkLst>
          <pc:docMk/>
          <pc:sldMk cId="1296866205" sldId="381"/>
        </pc:sldMkLst>
        <pc:spChg chg="mod">
          <ac:chgData name="Daniele Ferrero" userId="dab712611ff4d818" providerId="LiveId" clId="{CAB5E745-863E-4B4D-AEBA-7FC623560D7D}" dt="2023-04-17T20:26:05.335" v="659" actId="122"/>
          <ac:spMkLst>
            <pc:docMk/>
            <pc:sldMk cId="1296866205" sldId="381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27:13.504" v="671" actId="1076"/>
        <pc:sldMkLst>
          <pc:docMk/>
          <pc:sldMk cId="4008010319" sldId="383"/>
        </pc:sldMkLst>
        <pc:spChg chg="mod">
          <ac:chgData name="Daniele Ferrero" userId="dab712611ff4d818" providerId="LiveId" clId="{CAB5E745-863E-4B4D-AEBA-7FC623560D7D}" dt="2023-04-17T20:27:13.504" v="671" actId="1076"/>
          <ac:spMkLst>
            <pc:docMk/>
            <pc:sldMk cId="4008010319" sldId="383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27:05.826" v="670" actId="255"/>
          <ac:spMkLst>
            <pc:docMk/>
            <pc:sldMk cId="4008010319" sldId="38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3:50.676" v="762" actId="1036"/>
        <pc:sldMkLst>
          <pc:docMk/>
          <pc:sldMk cId="3985618291" sldId="384"/>
        </pc:sldMkLst>
        <pc:spChg chg="mod">
          <ac:chgData name="Daniele Ferrero" userId="dab712611ff4d818" providerId="LiveId" clId="{CAB5E745-863E-4B4D-AEBA-7FC623560D7D}" dt="2023-04-17T20:33:46.713" v="756" actId="122"/>
          <ac:spMkLst>
            <pc:docMk/>
            <pc:sldMk cId="3985618291" sldId="384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33:50.676" v="762" actId="1036"/>
          <ac:picMkLst>
            <pc:docMk/>
            <pc:sldMk cId="3985618291" sldId="384"/>
            <ac:picMk id="3" creationId="{C5F8B8D6-8489-7EE5-9373-99A9046D2379}"/>
          </ac:picMkLst>
        </pc:picChg>
      </pc:sldChg>
      <pc:sldChg chg="modSp mod">
        <pc:chgData name="Daniele Ferrero" userId="dab712611ff4d818" providerId="LiveId" clId="{CAB5E745-863E-4B4D-AEBA-7FC623560D7D}" dt="2023-04-17T20:34:03.774" v="765" actId="20577"/>
        <pc:sldMkLst>
          <pc:docMk/>
          <pc:sldMk cId="4223616968" sldId="385"/>
        </pc:sldMkLst>
        <pc:spChg chg="mod">
          <ac:chgData name="Daniele Ferrero" userId="dab712611ff4d818" providerId="LiveId" clId="{CAB5E745-863E-4B4D-AEBA-7FC623560D7D}" dt="2023-04-17T20:34:03.774" v="765" actId="20577"/>
          <ac:spMkLst>
            <pc:docMk/>
            <pc:sldMk cId="4223616968" sldId="385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33:59.461" v="764" actId="122"/>
          <ac:spMkLst>
            <pc:docMk/>
            <pc:sldMk cId="4223616968" sldId="385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2:15.611" v="745" actId="6549"/>
        <pc:sldMkLst>
          <pc:docMk/>
          <pc:sldMk cId="2645206783" sldId="386"/>
        </pc:sldMkLst>
        <pc:spChg chg="mod">
          <ac:chgData name="Daniele Ferrero" userId="dab712611ff4d818" providerId="LiveId" clId="{CAB5E745-863E-4B4D-AEBA-7FC623560D7D}" dt="2023-04-17T20:32:15.611" v="745" actId="6549"/>
          <ac:spMkLst>
            <pc:docMk/>
            <pc:sldMk cId="2645206783" sldId="386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31:23.151" v="738" actId="1076"/>
          <ac:spMkLst>
            <pc:docMk/>
            <pc:sldMk cId="2645206783" sldId="386"/>
            <ac:spMk id="3" creationId="{CAF87A9D-D824-97F9-BEE4-981CA7DC67D3}"/>
          </ac:spMkLst>
        </pc:spChg>
        <pc:spChg chg="mod">
          <ac:chgData name="Daniele Ferrero" userId="dab712611ff4d818" providerId="LiveId" clId="{CAB5E745-863E-4B4D-AEBA-7FC623560D7D}" dt="2023-04-17T20:28:01.436" v="680" actId="14100"/>
          <ac:spMkLst>
            <pc:docMk/>
            <pc:sldMk cId="2645206783" sldId="386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1:28.969" v="739" actId="1076"/>
        <pc:sldMkLst>
          <pc:docMk/>
          <pc:sldMk cId="3062121321" sldId="387"/>
        </pc:sldMkLst>
        <pc:spChg chg="mod">
          <ac:chgData name="Daniele Ferrero" userId="dab712611ff4d818" providerId="LiveId" clId="{CAB5E745-863E-4B4D-AEBA-7FC623560D7D}" dt="2023-04-17T20:31:11.631" v="737" actId="1076"/>
          <ac:spMkLst>
            <pc:docMk/>
            <pc:sldMk cId="3062121321" sldId="387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31:28.969" v="739" actId="1076"/>
          <ac:spMkLst>
            <pc:docMk/>
            <pc:sldMk cId="3062121321" sldId="387"/>
            <ac:spMk id="3" creationId="{B3137A44-2176-F464-8620-813BD5E8C0D9}"/>
          </ac:spMkLst>
        </pc:spChg>
        <pc:spChg chg="mod">
          <ac:chgData name="Daniele Ferrero" userId="dab712611ff4d818" providerId="LiveId" clId="{CAB5E745-863E-4B4D-AEBA-7FC623560D7D}" dt="2023-04-17T20:30:24.633" v="727" actId="122"/>
          <ac:spMkLst>
            <pc:docMk/>
            <pc:sldMk cId="3062121321" sldId="387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1:49.172" v="741" actId="1076"/>
        <pc:sldMkLst>
          <pc:docMk/>
          <pc:sldMk cId="2308721798" sldId="388"/>
        </pc:sldMkLst>
        <pc:spChg chg="mod">
          <ac:chgData name="Daniele Ferrero" userId="dab712611ff4d818" providerId="LiveId" clId="{CAB5E745-863E-4B4D-AEBA-7FC623560D7D}" dt="2023-04-17T20:31:49.172" v="741" actId="1076"/>
          <ac:spMkLst>
            <pc:docMk/>
            <pc:sldMk cId="2308721798" sldId="388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31:37.003" v="740" actId="14100"/>
          <ac:spMkLst>
            <pc:docMk/>
            <pc:sldMk cId="2308721798" sldId="388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3:24.347" v="752" actId="1076"/>
        <pc:sldMkLst>
          <pc:docMk/>
          <pc:sldMk cId="3120609910" sldId="389"/>
        </pc:sldMkLst>
        <pc:spChg chg="mod">
          <ac:chgData name="Daniele Ferrero" userId="dab712611ff4d818" providerId="LiveId" clId="{CAB5E745-863E-4B4D-AEBA-7FC623560D7D}" dt="2023-04-17T20:33:24.347" v="752" actId="1076"/>
          <ac:spMkLst>
            <pc:docMk/>
            <pc:sldMk cId="3120609910" sldId="389"/>
            <ac:spMk id="3" creationId="{FCA4EF8C-A084-CF03-9B31-2601846E95BE}"/>
          </ac:spMkLst>
        </pc:spChg>
        <pc:spChg chg="mod">
          <ac:chgData name="Daniele Ferrero" userId="dab712611ff4d818" providerId="LiveId" clId="{CAB5E745-863E-4B4D-AEBA-7FC623560D7D}" dt="2023-04-17T20:33:11.393" v="751" actId="122"/>
          <ac:spMkLst>
            <pc:docMk/>
            <pc:sldMk cId="3120609910" sldId="389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0:27.363" v="207" actId="1036"/>
        <pc:sldMkLst>
          <pc:docMk/>
          <pc:sldMk cId="407696904" sldId="390"/>
        </pc:sldMkLst>
        <pc:spChg chg="mod">
          <ac:chgData name="Daniele Ferrero" userId="dab712611ff4d818" providerId="LiveId" clId="{CAB5E745-863E-4B4D-AEBA-7FC623560D7D}" dt="2023-04-17T19:59:58.963" v="198" actId="122"/>
          <ac:spMkLst>
            <pc:docMk/>
            <pc:sldMk cId="407696904" sldId="390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0:27.363" v="207" actId="1036"/>
          <ac:picMkLst>
            <pc:docMk/>
            <pc:sldMk cId="407696904" sldId="390"/>
            <ac:picMk id="7" creationId="{E0F76A0F-610C-5513-0F8C-19188C08507E}"/>
          </ac:picMkLst>
        </pc:picChg>
      </pc:sldChg>
      <pc:sldChg chg="modSp mod">
        <pc:chgData name="Daniele Ferrero" userId="dab712611ff4d818" providerId="LiveId" clId="{CAB5E745-863E-4B4D-AEBA-7FC623560D7D}" dt="2023-04-17T20:00:23.824" v="203" actId="1036"/>
        <pc:sldMkLst>
          <pc:docMk/>
          <pc:sldMk cId="3848580524" sldId="391"/>
        </pc:sldMkLst>
        <pc:spChg chg="mod">
          <ac:chgData name="Daniele Ferrero" userId="dab712611ff4d818" providerId="LiveId" clId="{CAB5E745-863E-4B4D-AEBA-7FC623560D7D}" dt="2023-04-17T20:00:17.176" v="200" actId="122"/>
          <ac:spMkLst>
            <pc:docMk/>
            <pc:sldMk cId="3848580524" sldId="391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0:23.824" v="203" actId="1036"/>
          <ac:picMkLst>
            <pc:docMk/>
            <pc:sldMk cId="3848580524" sldId="391"/>
            <ac:picMk id="5" creationId="{B6E4393D-E832-9C71-C5B7-B7BDD06BA74D}"/>
          </ac:picMkLst>
        </pc:picChg>
      </pc:sldChg>
      <pc:sldChg chg="modSp mod">
        <pc:chgData name="Daniele Ferrero" userId="dab712611ff4d818" providerId="LiveId" clId="{CAB5E745-863E-4B4D-AEBA-7FC623560D7D}" dt="2023-04-17T20:04:17.472" v="283" actId="1076"/>
        <pc:sldMkLst>
          <pc:docMk/>
          <pc:sldMk cId="4117276119" sldId="392"/>
        </pc:sldMkLst>
        <pc:spChg chg="mod">
          <ac:chgData name="Daniele Ferrero" userId="dab712611ff4d818" providerId="LiveId" clId="{CAB5E745-863E-4B4D-AEBA-7FC623560D7D}" dt="2023-04-17T20:04:15.323" v="282" actId="122"/>
          <ac:spMkLst>
            <pc:docMk/>
            <pc:sldMk cId="4117276119" sldId="392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4:17.472" v="283" actId="1076"/>
          <ac:picMkLst>
            <pc:docMk/>
            <pc:sldMk cId="4117276119" sldId="392"/>
            <ac:picMk id="5" creationId="{048F3945-3D9E-55CB-B056-5F6F32C7CD9F}"/>
          </ac:picMkLst>
        </pc:picChg>
      </pc:sldChg>
      <pc:sldChg chg="modSp mod">
        <pc:chgData name="Daniele Ferrero" userId="dab712611ff4d818" providerId="LiveId" clId="{CAB5E745-863E-4B4D-AEBA-7FC623560D7D}" dt="2023-04-17T20:02:28.345" v="250" actId="1037"/>
        <pc:sldMkLst>
          <pc:docMk/>
          <pc:sldMk cId="285637625" sldId="393"/>
        </pc:sldMkLst>
        <pc:spChg chg="mod">
          <ac:chgData name="Daniele Ferrero" userId="dab712611ff4d818" providerId="LiveId" clId="{CAB5E745-863E-4B4D-AEBA-7FC623560D7D}" dt="2023-04-17T20:00:38.894" v="209" actId="122"/>
          <ac:spMkLst>
            <pc:docMk/>
            <pc:sldMk cId="285637625" sldId="393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2:28.345" v="250" actId="1037"/>
          <ac:picMkLst>
            <pc:docMk/>
            <pc:sldMk cId="285637625" sldId="393"/>
            <ac:picMk id="5" creationId="{B426C601-FF99-37BE-044C-ADAA8C4BF3D0}"/>
          </ac:picMkLst>
        </pc:picChg>
      </pc:sldChg>
      <pc:sldChg chg="modSp mod">
        <pc:chgData name="Daniele Ferrero" userId="dab712611ff4d818" providerId="LiveId" clId="{CAB5E745-863E-4B4D-AEBA-7FC623560D7D}" dt="2023-04-17T20:02:36.254" v="262" actId="1037"/>
        <pc:sldMkLst>
          <pc:docMk/>
          <pc:sldMk cId="1246186147" sldId="394"/>
        </pc:sldMkLst>
        <pc:spChg chg="mod">
          <ac:chgData name="Daniele Ferrero" userId="dab712611ff4d818" providerId="LiveId" clId="{CAB5E745-863E-4B4D-AEBA-7FC623560D7D}" dt="2023-04-17T20:01:25.471" v="222" actId="122"/>
          <ac:spMkLst>
            <pc:docMk/>
            <pc:sldMk cId="1246186147" sldId="394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2:36.254" v="262" actId="1037"/>
          <ac:picMkLst>
            <pc:docMk/>
            <pc:sldMk cId="1246186147" sldId="394"/>
            <ac:picMk id="5" creationId="{789EDDE6-21D6-3088-B624-D69049C1FE72}"/>
          </ac:picMkLst>
        </pc:picChg>
      </pc:sldChg>
      <pc:sldChg chg="modSp mod">
        <pc:chgData name="Daniele Ferrero" userId="dab712611ff4d818" providerId="LiveId" clId="{CAB5E745-863E-4B4D-AEBA-7FC623560D7D}" dt="2023-04-17T20:03:31.698" v="271" actId="1037"/>
        <pc:sldMkLst>
          <pc:docMk/>
          <pc:sldMk cId="1135253653" sldId="395"/>
        </pc:sldMkLst>
        <pc:spChg chg="mod">
          <ac:chgData name="Daniele Ferrero" userId="dab712611ff4d818" providerId="LiveId" clId="{CAB5E745-863E-4B4D-AEBA-7FC623560D7D}" dt="2023-04-17T20:02:47.675" v="264" actId="122"/>
          <ac:spMkLst>
            <pc:docMk/>
            <pc:sldMk cId="1135253653" sldId="395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3:31.698" v="271" actId="1037"/>
          <ac:picMkLst>
            <pc:docMk/>
            <pc:sldMk cId="1135253653" sldId="395"/>
            <ac:picMk id="5" creationId="{A398A9F8-CF38-E9F8-0819-6B0EC8A9211B}"/>
          </ac:picMkLst>
        </pc:picChg>
      </pc:sldChg>
      <pc:sldChg chg="modSp mod">
        <pc:chgData name="Daniele Ferrero" userId="dab712611ff4d818" providerId="LiveId" clId="{CAB5E745-863E-4B4D-AEBA-7FC623560D7D}" dt="2023-04-17T20:03:42.689" v="274" actId="1076"/>
        <pc:sldMkLst>
          <pc:docMk/>
          <pc:sldMk cId="665804583" sldId="396"/>
        </pc:sldMkLst>
        <pc:spChg chg="mod">
          <ac:chgData name="Daniele Ferrero" userId="dab712611ff4d818" providerId="LiveId" clId="{CAB5E745-863E-4B4D-AEBA-7FC623560D7D}" dt="2023-04-17T20:03:39.510" v="273" actId="122"/>
          <ac:spMkLst>
            <pc:docMk/>
            <pc:sldMk cId="665804583" sldId="396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3:42.689" v="274" actId="1076"/>
          <ac:picMkLst>
            <pc:docMk/>
            <pc:sldMk cId="665804583" sldId="396"/>
            <ac:picMk id="5" creationId="{F141C44E-A17F-F4DA-E54D-3F63B9E8C43E}"/>
          </ac:picMkLst>
        </pc:picChg>
      </pc:sldChg>
      <pc:sldChg chg="modSp mod">
        <pc:chgData name="Daniele Ferrero" userId="dab712611ff4d818" providerId="LiveId" clId="{CAB5E745-863E-4B4D-AEBA-7FC623560D7D}" dt="2023-04-17T20:03:53.705" v="277" actId="1076"/>
        <pc:sldMkLst>
          <pc:docMk/>
          <pc:sldMk cId="230390830" sldId="397"/>
        </pc:sldMkLst>
        <pc:spChg chg="mod">
          <ac:chgData name="Daniele Ferrero" userId="dab712611ff4d818" providerId="LiveId" clId="{CAB5E745-863E-4B4D-AEBA-7FC623560D7D}" dt="2023-04-17T20:03:50.777" v="276" actId="122"/>
          <ac:spMkLst>
            <pc:docMk/>
            <pc:sldMk cId="230390830" sldId="397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3:53.705" v="277" actId="1076"/>
          <ac:picMkLst>
            <pc:docMk/>
            <pc:sldMk cId="230390830" sldId="397"/>
            <ac:picMk id="5" creationId="{97397EE5-6627-9093-1A8C-EF34FBBA4DE7}"/>
          </ac:picMkLst>
        </pc:picChg>
      </pc:sldChg>
      <pc:sldChg chg="modSp mod">
        <pc:chgData name="Daniele Ferrero" userId="dab712611ff4d818" providerId="LiveId" clId="{CAB5E745-863E-4B4D-AEBA-7FC623560D7D}" dt="2023-04-17T20:04:06.370" v="280" actId="1076"/>
        <pc:sldMkLst>
          <pc:docMk/>
          <pc:sldMk cId="934103520" sldId="398"/>
        </pc:sldMkLst>
        <pc:spChg chg="mod">
          <ac:chgData name="Daniele Ferrero" userId="dab712611ff4d818" providerId="LiveId" clId="{CAB5E745-863E-4B4D-AEBA-7FC623560D7D}" dt="2023-04-17T20:04:02.719" v="279" actId="122"/>
          <ac:spMkLst>
            <pc:docMk/>
            <pc:sldMk cId="934103520" sldId="398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4:06.370" v="280" actId="1076"/>
          <ac:picMkLst>
            <pc:docMk/>
            <pc:sldMk cId="934103520" sldId="398"/>
            <ac:picMk id="5" creationId="{84888DCA-6490-C823-5816-09C562F2648D}"/>
          </ac:picMkLst>
        </pc:picChg>
      </pc:sldChg>
      <pc:sldChg chg="modSp mod">
        <pc:chgData name="Daniele Ferrero" userId="dab712611ff4d818" providerId="LiveId" clId="{CAB5E745-863E-4B4D-AEBA-7FC623560D7D}" dt="2023-04-17T20:04:28.017" v="286" actId="1076"/>
        <pc:sldMkLst>
          <pc:docMk/>
          <pc:sldMk cId="567367318" sldId="399"/>
        </pc:sldMkLst>
        <pc:spChg chg="mod">
          <ac:chgData name="Daniele Ferrero" userId="dab712611ff4d818" providerId="LiveId" clId="{CAB5E745-863E-4B4D-AEBA-7FC623560D7D}" dt="2023-04-17T20:04:25.992" v="285" actId="122"/>
          <ac:spMkLst>
            <pc:docMk/>
            <pc:sldMk cId="567367318" sldId="399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4:28.017" v="286" actId="1076"/>
          <ac:picMkLst>
            <pc:docMk/>
            <pc:sldMk cId="567367318" sldId="399"/>
            <ac:picMk id="6" creationId="{4EE9DDC1-8503-1D97-5322-C114FDE4E26F}"/>
          </ac:picMkLst>
        </pc:picChg>
      </pc:sldChg>
      <pc:sldChg chg="modSp mod">
        <pc:chgData name="Daniele Ferrero" userId="dab712611ff4d818" providerId="LiveId" clId="{CAB5E745-863E-4B4D-AEBA-7FC623560D7D}" dt="2023-04-17T20:04:37.038" v="289" actId="1076"/>
        <pc:sldMkLst>
          <pc:docMk/>
          <pc:sldMk cId="2458074884" sldId="400"/>
        </pc:sldMkLst>
        <pc:spChg chg="mod">
          <ac:chgData name="Daniele Ferrero" userId="dab712611ff4d818" providerId="LiveId" clId="{CAB5E745-863E-4B4D-AEBA-7FC623560D7D}" dt="2023-04-17T20:04:35.227" v="288" actId="122"/>
          <ac:spMkLst>
            <pc:docMk/>
            <pc:sldMk cId="2458074884" sldId="400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4:37.038" v="289" actId="1076"/>
          <ac:picMkLst>
            <pc:docMk/>
            <pc:sldMk cId="2458074884" sldId="400"/>
            <ac:picMk id="5" creationId="{4A80691C-DF83-0CF9-1F4B-E63B176D0263}"/>
          </ac:picMkLst>
        </pc:picChg>
      </pc:sldChg>
      <pc:sldChg chg="modSp mod">
        <pc:chgData name="Daniele Ferrero" userId="dab712611ff4d818" providerId="LiveId" clId="{CAB5E745-863E-4B4D-AEBA-7FC623560D7D}" dt="2023-04-17T20:05:01.453" v="296" actId="1076"/>
        <pc:sldMkLst>
          <pc:docMk/>
          <pc:sldMk cId="3137482553" sldId="401"/>
        </pc:sldMkLst>
        <pc:spChg chg="mod">
          <ac:chgData name="Daniele Ferrero" userId="dab712611ff4d818" providerId="LiveId" clId="{CAB5E745-863E-4B4D-AEBA-7FC623560D7D}" dt="2023-04-17T20:04:43.511" v="291" actId="122"/>
          <ac:spMkLst>
            <pc:docMk/>
            <pc:sldMk cId="3137482553" sldId="401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5:01.453" v="296" actId="1076"/>
          <ac:picMkLst>
            <pc:docMk/>
            <pc:sldMk cId="3137482553" sldId="401"/>
            <ac:picMk id="5" creationId="{D3764F5B-07E5-F0F9-193B-4D6CBF65F13C}"/>
          </ac:picMkLst>
        </pc:picChg>
      </pc:sldChg>
      <pc:sldChg chg="modSp mod">
        <pc:chgData name="Daniele Ferrero" userId="dab712611ff4d818" providerId="LiveId" clId="{CAB5E745-863E-4B4D-AEBA-7FC623560D7D}" dt="2023-04-17T20:05:04.073" v="297" actId="1076"/>
        <pc:sldMkLst>
          <pc:docMk/>
          <pc:sldMk cId="3290350751" sldId="402"/>
        </pc:sldMkLst>
        <pc:spChg chg="mod">
          <ac:chgData name="Daniele Ferrero" userId="dab712611ff4d818" providerId="LiveId" clId="{CAB5E745-863E-4B4D-AEBA-7FC623560D7D}" dt="2023-04-17T20:04:54.703" v="294" actId="122"/>
          <ac:spMkLst>
            <pc:docMk/>
            <pc:sldMk cId="3290350751" sldId="402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05:04.073" v="297" actId="1076"/>
          <ac:picMkLst>
            <pc:docMk/>
            <pc:sldMk cId="3290350751" sldId="402"/>
            <ac:picMk id="5" creationId="{5433D818-DE9C-3BA4-114F-019607D2AAE2}"/>
          </ac:picMkLst>
        </pc:picChg>
      </pc:sldChg>
      <pc:sldChg chg="modSp mod">
        <pc:chgData name="Daniele Ferrero" userId="dab712611ff4d818" providerId="LiveId" clId="{CAB5E745-863E-4B4D-AEBA-7FC623560D7D}" dt="2023-04-17T20:39:35.743" v="823" actId="1076"/>
        <pc:sldMkLst>
          <pc:docMk/>
          <pc:sldMk cId="777616630" sldId="403"/>
        </pc:sldMkLst>
        <pc:spChg chg="mod">
          <ac:chgData name="Daniele Ferrero" userId="dab712611ff4d818" providerId="LiveId" clId="{CAB5E745-863E-4B4D-AEBA-7FC623560D7D}" dt="2023-04-17T20:39:35.743" v="823" actId="1076"/>
          <ac:spMkLst>
            <pc:docMk/>
            <pc:sldMk cId="777616630" sldId="403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0:15.404" v="9" actId="108"/>
          <ac:spMkLst>
            <pc:docMk/>
            <pc:sldMk cId="777616630" sldId="40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3:53.001" v="72" actId="1037"/>
        <pc:sldMkLst>
          <pc:docMk/>
          <pc:sldMk cId="940206837" sldId="404"/>
        </pc:sldMkLst>
        <pc:spChg chg="mod">
          <ac:chgData name="Daniele Ferrero" userId="dab712611ff4d818" providerId="LiveId" clId="{CAB5E745-863E-4B4D-AEBA-7FC623560D7D}" dt="2023-04-17T19:53:53.001" v="72" actId="1037"/>
          <ac:spMkLst>
            <pc:docMk/>
            <pc:sldMk cId="940206837" sldId="404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6:14.748" v="110" actId="1035"/>
        <pc:sldMkLst>
          <pc:docMk/>
          <pc:sldMk cId="631897520" sldId="405"/>
        </pc:sldMkLst>
        <pc:spChg chg="mod">
          <ac:chgData name="Daniele Ferrero" userId="dab712611ff4d818" providerId="LiveId" clId="{CAB5E745-863E-4B4D-AEBA-7FC623560D7D}" dt="2023-04-17T19:56:14.748" v="110" actId="1035"/>
          <ac:spMkLst>
            <pc:docMk/>
            <pc:sldMk cId="631897520" sldId="405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5:24.274" v="94" actId="1037"/>
          <ac:spMkLst>
            <pc:docMk/>
            <pc:sldMk cId="631897520" sldId="405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5:17.142" v="300" actId="6549"/>
        <pc:sldMkLst>
          <pc:docMk/>
          <pc:sldMk cId="449927206" sldId="406"/>
        </pc:sldMkLst>
        <pc:spChg chg="mod">
          <ac:chgData name="Daniele Ferrero" userId="dab712611ff4d818" providerId="LiveId" clId="{CAB5E745-863E-4B4D-AEBA-7FC623560D7D}" dt="2023-04-17T20:05:17.142" v="300" actId="6549"/>
          <ac:spMkLst>
            <pc:docMk/>
            <pc:sldMk cId="449927206" sldId="406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05:10.358" v="299" actId="122"/>
          <ac:spMkLst>
            <pc:docMk/>
            <pc:sldMk cId="449927206" sldId="406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2:02.709" v="411" actId="1035"/>
        <pc:sldMkLst>
          <pc:docMk/>
          <pc:sldMk cId="2831785055" sldId="407"/>
        </pc:sldMkLst>
        <pc:spChg chg="mod">
          <ac:chgData name="Daniele Ferrero" userId="dab712611ff4d818" providerId="LiveId" clId="{CAB5E745-863E-4B4D-AEBA-7FC623560D7D}" dt="2023-04-17T20:12:02.709" v="411" actId="1035"/>
          <ac:spMkLst>
            <pc:docMk/>
            <pc:sldMk cId="2831785055" sldId="407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11:55.090" v="398" actId="122"/>
          <ac:spMkLst>
            <pc:docMk/>
            <pc:sldMk cId="2831785055" sldId="407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8:02.983" v="505" actId="1036"/>
        <pc:sldMkLst>
          <pc:docMk/>
          <pc:sldMk cId="2517377111" sldId="408"/>
        </pc:sldMkLst>
        <pc:spChg chg="mod">
          <ac:chgData name="Daniele Ferrero" userId="dab712611ff4d818" providerId="LiveId" clId="{CAB5E745-863E-4B4D-AEBA-7FC623560D7D}" dt="2023-04-17T20:18:02.983" v="505" actId="1036"/>
          <ac:spMkLst>
            <pc:docMk/>
            <pc:sldMk cId="2517377111" sldId="408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17:46.586" v="500" actId="122"/>
          <ac:spMkLst>
            <pc:docMk/>
            <pc:sldMk cId="2517377111" sldId="408"/>
            <ac:spMk id="4" creationId="{1EF4A512-9503-E940-B015-6CB9713AF738}"/>
          </ac:spMkLst>
        </pc:spChg>
        <pc:spChg chg="mod">
          <ac:chgData name="Daniele Ferrero" userId="dab712611ff4d818" providerId="LiveId" clId="{CAB5E745-863E-4B4D-AEBA-7FC623560D7D}" dt="2023-04-17T20:17:33.677" v="490" actId="1036"/>
          <ac:spMkLst>
            <pc:docMk/>
            <pc:sldMk cId="2517377111" sldId="408"/>
            <ac:spMk id="7" creationId="{BA9C18A6-9722-A76B-AE3E-2DF2521A184B}"/>
          </ac:spMkLst>
        </pc:spChg>
      </pc:sldChg>
      <pc:sldChg chg="modSp mod">
        <pc:chgData name="Daniele Ferrero" userId="dab712611ff4d818" providerId="LiveId" clId="{CAB5E745-863E-4B4D-AEBA-7FC623560D7D}" dt="2023-04-17T20:24:27.084" v="648" actId="6549"/>
        <pc:sldMkLst>
          <pc:docMk/>
          <pc:sldMk cId="2592679745" sldId="409"/>
        </pc:sldMkLst>
        <pc:spChg chg="mod">
          <ac:chgData name="Daniele Ferrero" userId="dab712611ff4d818" providerId="LiveId" clId="{CAB5E745-863E-4B4D-AEBA-7FC623560D7D}" dt="2023-04-17T20:24:27.084" v="648" actId="6549"/>
          <ac:spMkLst>
            <pc:docMk/>
            <pc:sldMk cId="2592679745" sldId="409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24:15.305" v="639" actId="122"/>
          <ac:spMkLst>
            <pc:docMk/>
            <pc:sldMk cId="2592679745" sldId="409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26:40.812" v="664" actId="1076"/>
        <pc:sldMkLst>
          <pc:docMk/>
          <pc:sldMk cId="1897656310" sldId="410"/>
        </pc:sldMkLst>
        <pc:spChg chg="mod">
          <ac:chgData name="Daniele Ferrero" userId="dab712611ff4d818" providerId="LiveId" clId="{CAB5E745-863E-4B4D-AEBA-7FC623560D7D}" dt="2023-04-17T20:26:40.812" v="664" actId="1076"/>
          <ac:spMkLst>
            <pc:docMk/>
            <pc:sldMk cId="1897656310" sldId="410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26:14.250" v="661" actId="122"/>
          <ac:spMkLst>
            <pc:docMk/>
            <pc:sldMk cId="1897656310" sldId="410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27:26.620" v="674" actId="1076"/>
        <pc:sldMkLst>
          <pc:docMk/>
          <pc:sldMk cId="592495291" sldId="411"/>
        </pc:sldMkLst>
        <pc:spChg chg="mod">
          <ac:chgData name="Daniele Ferrero" userId="dab712611ff4d818" providerId="LiveId" clId="{CAB5E745-863E-4B4D-AEBA-7FC623560D7D}" dt="2023-04-17T20:27:26.620" v="674" actId="1076"/>
          <ac:spMkLst>
            <pc:docMk/>
            <pc:sldMk cId="592495291" sldId="411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27:23.257" v="673" actId="122"/>
          <ac:spMkLst>
            <pc:docMk/>
            <pc:sldMk cId="592495291" sldId="411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3:04.083" v="749" actId="1076"/>
        <pc:sldMkLst>
          <pc:docMk/>
          <pc:sldMk cId="72063306" sldId="412"/>
        </pc:sldMkLst>
        <pc:spChg chg="mod">
          <ac:chgData name="Daniele Ferrero" userId="dab712611ff4d818" providerId="LiveId" clId="{CAB5E745-863E-4B4D-AEBA-7FC623560D7D}" dt="2023-04-17T20:32:51.226" v="748" actId="255"/>
          <ac:spMkLst>
            <pc:docMk/>
            <pc:sldMk cId="72063306" sldId="412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33:04.083" v="749" actId="1076"/>
          <ac:spMkLst>
            <pc:docMk/>
            <pc:sldMk cId="72063306" sldId="412"/>
            <ac:spMk id="3" creationId="{B24F89AC-051A-BF2D-212B-A6AE03BFC5B6}"/>
          </ac:spMkLst>
        </pc:spChg>
        <pc:spChg chg="mod">
          <ac:chgData name="Daniele Ferrero" userId="dab712611ff4d818" providerId="LiveId" clId="{CAB5E745-863E-4B4D-AEBA-7FC623560D7D}" dt="2023-04-17T20:30:48.623" v="733" actId="14100"/>
          <ac:spMkLst>
            <pc:docMk/>
            <pc:sldMk cId="72063306" sldId="412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3:35.589" v="754" actId="122"/>
        <pc:sldMkLst>
          <pc:docMk/>
          <pc:sldMk cId="1158568698" sldId="413"/>
        </pc:sldMkLst>
        <pc:spChg chg="mod">
          <ac:chgData name="Daniele Ferrero" userId="dab712611ff4d818" providerId="LiveId" clId="{CAB5E745-863E-4B4D-AEBA-7FC623560D7D}" dt="2023-04-17T20:33:35.589" v="754" actId="122"/>
          <ac:spMkLst>
            <pc:docMk/>
            <pc:sldMk cId="1158568698" sldId="41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4:40.290" v="779" actId="1035"/>
        <pc:sldMkLst>
          <pc:docMk/>
          <pc:sldMk cId="54457968" sldId="414"/>
        </pc:sldMkLst>
        <pc:spChg chg="mod">
          <ac:chgData name="Daniele Ferrero" userId="dab712611ff4d818" providerId="LiveId" clId="{CAB5E745-863E-4B4D-AEBA-7FC623560D7D}" dt="2023-04-17T20:34:40.290" v="779" actId="1035"/>
          <ac:spMkLst>
            <pc:docMk/>
            <pc:sldMk cId="54457968" sldId="414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34:20.167" v="770" actId="27636"/>
          <ac:spMkLst>
            <pc:docMk/>
            <pc:sldMk cId="54457968" sldId="414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34:50.116" v="781" actId="122"/>
        <pc:sldMkLst>
          <pc:docMk/>
          <pc:sldMk cId="1290067504" sldId="415"/>
        </pc:sldMkLst>
        <pc:spChg chg="mod">
          <ac:chgData name="Daniele Ferrero" userId="dab712611ff4d818" providerId="LiveId" clId="{CAB5E745-863E-4B4D-AEBA-7FC623560D7D}" dt="2023-04-17T20:34:50.116" v="781" actId="122"/>
          <ac:spMkLst>
            <pc:docMk/>
            <pc:sldMk cId="1290067504" sldId="415"/>
            <ac:spMk id="4" creationId="{1EF4A512-9503-E940-B015-6CB9713AF738}"/>
          </ac:spMkLst>
        </pc:spChg>
      </pc:sldChg>
      <pc:sldChg chg="delSp modSp mod">
        <pc:chgData name="Daniele Ferrero" userId="dab712611ff4d818" providerId="LiveId" clId="{CAB5E745-863E-4B4D-AEBA-7FC623560D7D}" dt="2023-04-17T20:43:13.190" v="875" actId="1036"/>
        <pc:sldMkLst>
          <pc:docMk/>
          <pc:sldMk cId="496229494" sldId="417"/>
        </pc:sldMkLst>
        <pc:spChg chg="mod">
          <ac:chgData name="Daniele Ferrero" userId="dab712611ff4d818" providerId="LiveId" clId="{CAB5E745-863E-4B4D-AEBA-7FC623560D7D}" dt="2023-04-17T20:18:10.615" v="507" actId="122"/>
          <ac:spMkLst>
            <pc:docMk/>
            <pc:sldMk cId="496229494" sldId="417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43:13.190" v="875" actId="1036"/>
          <ac:picMkLst>
            <pc:docMk/>
            <pc:sldMk cId="496229494" sldId="417"/>
            <ac:picMk id="7" creationId="{B004E701-150A-6291-AC64-A17C2AD54405}"/>
          </ac:picMkLst>
        </pc:picChg>
        <pc:cxnChg chg="del">
          <ac:chgData name="Daniele Ferrero" userId="dab712611ff4d818" providerId="LiveId" clId="{CAB5E745-863E-4B4D-AEBA-7FC623560D7D}" dt="2023-04-17T20:20:25.550" v="577" actId="478"/>
          <ac:cxnSpMkLst>
            <pc:docMk/>
            <pc:sldMk cId="496229494" sldId="417"/>
            <ac:cxnSpMk id="3" creationId="{3F65F23B-9EF3-977D-2E1E-C895552651B3}"/>
          </ac:cxnSpMkLst>
        </pc:cxnChg>
        <pc:cxnChg chg="del">
          <ac:chgData name="Daniele Ferrero" userId="dab712611ff4d818" providerId="LiveId" clId="{CAB5E745-863E-4B4D-AEBA-7FC623560D7D}" dt="2023-04-17T20:20:27.508" v="578" actId="478"/>
          <ac:cxnSpMkLst>
            <pc:docMk/>
            <pc:sldMk cId="496229494" sldId="417"/>
            <ac:cxnSpMk id="8" creationId="{8B2AB4E4-DB6E-28A0-6055-3981ACCB353C}"/>
          </ac:cxnSpMkLst>
        </pc:cxnChg>
        <pc:cxnChg chg="del">
          <ac:chgData name="Daniele Ferrero" userId="dab712611ff4d818" providerId="LiveId" clId="{CAB5E745-863E-4B4D-AEBA-7FC623560D7D}" dt="2023-04-17T20:20:28.639" v="579" actId="478"/>
          <ac:cxnSpMkLst>
            <pc:docMk/>
            <pc:sldMk cId="496229494" sldId="417"/>
            <ac:cxnSpMk id="10" creationId="{52670EA5-FB03-F48F-414C-73BFD1B91160}"/>
          </ac:cxnSpMkLst>
        </pc:cxnChg>
        <pc:cxnChg chg="del">
          <ac:chgData name="Daniele Ferrero" userId="dab712611ff4d818" providerId="LiveId" clId="{CAB5E745-863E-4B4D-AEBA-7FC623560D7D}" dt="2023-04-17T20:20:29.535" v="580" actId="478"/>
          <ac:cxnSpMkLst>
            <pc:docMk/>
            <pc:sldMk cId="496229494" sldId="417"/>
            <ac:cxnSpMk id="12" creationId="{94641366-B408-8134-34A2-CB7AAD79FA7D}"/>
          </ac:cxnSpMkLst>
        </pc:cxnChg>
      </pc:sldChg>
      <pc:sldChg chg="delSp modSp mod">
        <pc:chgData name="Daniele Ferrero" userId="dab712611ff4d818" providerId="LiveId" clId="{CAB5E745-863E-4B4D-AEBA-7FC623560D7D}" dt="2023-04-17T20:44:15.119" v="899" actId="14100"/>
        <pc:sldMkLst>
          <pc:docMk/>
          <pc:sldMk cId="2901088777" sldId="418"/>
        </pc:sldMkLst>
        <pc:spChg chg="mod">
          <ac:chgData name="Daniele Ferrero" userId="dab712611ff4d818" providerId="LiveId" clId="{CAB5E745-863E-4B4D-AEBA-7FC623560D7D}" dt="2023-04-17T20:18:34.907" v="527" actId="27636"/>
          <ac:spMkLst>
            <pc:docMk/>
            <pc:sldMk cId="2901088777" sldId="418"/>
            <ac:spMk id="4" creationId="{1EF4A512-9503-E940-B015-6CB9713AF738}"/>
          </ac:spMkLst>
        </pc:spChg>
        <pc:spChg chg="mod">
          <ac:chgData name="Daniele Ferrero" userId="dab712611ff4d818" providerId="LiveId" clId="{CAB5E745-863E-4B4D-AEBA-7FC623560D7D}" dt="2023-04-17T20:44:04.734" v="897" actId="14100"/>
          <ac:spMkLst>
            <pc:docMk/>
            <pc:sldMk cId="2901088777" sldId="418"/>
            <ac:spMk id="28" creationId="{A3409FEB-EC40-30D9-7692-C633E350E6A4}"/>
          </ac:spMkLst>
        </pc:spChg>
        <pc:spChg chg="mod">
          <ac:chgData name="Daniele Ferrero" userId="dab712611ff4d818" providerId="LiveId" clId="{CAB5E745-863E-4B4D-AEBA-7FC623560D7D}" dt="2023-04-17T20:44:01.991" v="896" actId="1076"/>
          <ac:spMkLst>
            <pc:docMk/>
            <pc:sldMk cId="2901088777" sldId="418"/>
            <ac:spMk id="29" creationId="{0E543569-1C13-5E6F-E58F-2F011049359C}"/>
          </ac:spMkLst>
        </pc:spChg>
        <pc:spChg chg="mod">
          <ac:chgData name="Daniele Ferrero" userId="dab712611ff4d818" providerId="LiveId" clId="{CAB5E745-863E-4B4D-AEBA-7FC623560D7D}" dt="2023-04-17T20:43:29.896" v="887" actId="14100"/>
          <ac:spMkLst>
            <pc:docMk/>
            <pc:sldMk cId="2901088777" sldId="418"/>
            <ac:spMk id="30" creationId="{1E78692D-C7F2-F108-5003-AF22A9348687}"/>
          </ac:spMkLst>
        </pc:spChg>
        <pc:spChg chg="mod">
          <ac:chgData name="Daniele Ferrero" userId="dab712611ff4d818" providerId="LiveId" clId="{CAB5E745-863E-4B4D-AEBA-7FC623560D7D}" dt="2023-04-17T20:44:15.119" v="899" actId="14100"/>
          <ac:spMkLst>
            <pc:docMk/>
            <pc:sldMk cId="2901088777" sldId="418"/>
            <ac:spMk id="31" creationId="{2ED661F6-5732-0A31-D882-B01CDEBBE370}"/>
          </ac:spMkLst>
        </pc:spChg>
        <pc:picChg chg="mod">
          <ac:chgData name="Daniele Ferrero" userId="dab712611ff4d818" providerId="LiveId" clId="{CAB5E745-863E-4B4D-AEBA-7FC623560D7D}" dt="2023-04-17T20:18:49.160" v="553" actId="1036"/>
          <ac:picMkLst>
            <pc:docMk/>
            <pc:sldMk cId="2901088777" sldId="418"/>
            <ac:picMk id="3" creationId="{7C82375D-75B0-B677-24DC-A3B34E883B12}"/>
          </ac:picMkLst>
        </pc:picChg>
        <pc:picChg chg="mod">
          <ac:chgData name="Daniele Ferrero" userId="dab712611ff4d818" providerId="LiveId" clId="{CAB5E745-863E-4B4D-AEBA-7FC623560D7D}" dt="2023-04-17T20:18:44.507" v="542" actId="1036"/>
          <ac:picMkLst>
            <pc:docMk/>
            <pc:sldMk cId="2901088777" sldId="418"/>
            <ac:picMk id="7" creationId="{4C19EF7C-D756-8756-CDDA-C312EB94B16C}"/>
          </ac:picMkLst>
        </pc:picChg>
        <pc:cxnChg chg="del">
          <ac:chgData name="Daniele Ferrero" userId="dab712611ff4d818" providerId="LiveId" clId="{CAB5E745-863E-4B4D-AEBA-7FC623560D7D}" dt="2023-04-17T20:19:54.969" v="566" actId="478"/>
          <ac:cxnSpMkLst>
            <pc:docMk/>
            <pc:sldMk cId="2901088777" sldId="418"/>
            <ac:cxnSpMk id="2" creationId="{F27A3620-C780-0E21-4AAB-405767F3E5E9}"/>
          </ac:cxnSpMkLst>
        </pc:cxnChg>
        <pc:cxnChg chg="del">
          <ac:chgData name="Daniele Ferrero" userId="dab712611ff4d818" providerId="LiveId" clId="{CAB5E745-863E-4B4D-AEBA-7FC623560D7D}" dt="2023-04-17T20:19:59.620" v="568" actId="478"/>
          <ac:cxnSpMkLst>
            <pc:docMk/>
            <pc:sldMk cId="2901088777" sldId="418"/>
            <ac:cxnSpMk id="8" creationId="{BA0DF88D-E606-40DE-F39B-E8E8F16BAFDE}"/>
          </ac:cxnSpMkLst>
        </pc:cxnChg>
        <pc:cxnChg chg="del">
          <ac:chgData name="Daniele Ferrero" userId="dab712611ff4d818" providerId="LiveId" clId="{CAB5E745-863E-4B4D-AEBA-7FC623560D7D}" dt="2023-04-17T20:19:57.563" v="567" actId="478"/>
          <ac:cxnSpMkLst>
            <pc:docMk/>
            <pc:sldMk cId="2901088777" sldId="418"/>
            <ac:cxnSpMk id="10" creationId="{FDA6143F-568E-BE4E-3D4D-A23AFF03D2C6}"/>
          </ac:cxnSpMkLst>
        </pc:cxnChg>
        <pc:cxnChg chg="del">
          <ac:chgData name="Daniele Ferrero" userId="dab712611ff4d818" providerId="LiveId" clId="{CAB5E745-863E-4B4D-AEBA-7FC623560D7D}" dt="2023-04-17T20:20:01.484" v="569" actId="478"/>
          <ac:cxnSpMkLst>
            <pc:docMk/>
            <pc:sldMk cId="2901088777" sldId="418"/>
            <ac:cxnSpMk id="12" creationId="{BD8A0651-D4E0-2F47-513E-DEFEF356C025}"/>
          </ac:cxnSpMkLst>
        </pc:cxnChg>
        <pc:cxnChg chg="del">
          <ac:chgData name="Daniele Ferrero" userId="dab712611ff4d818" providerId="LiveId" clId="{CAB5E745-863E-4B4D-AEBA-7FC623560D7D}" dt="2023-04-17T20:20:03.790" v="570" actId="478"/>
          <ac:cxnSpMkLst>
            <pc:docMk/>
            <pc:sldMk cId="2901088777" sldId="418"/>
            <ac:cxnSpMk id="14" creationId="{CB3D9C9A-6558-DF4D-7478-172882032F4A}"/>
          </ac:cxnSpMkLst>
        </pc:cxnChg>
        <pc:cxnChg chg="del">
          <ac:chgData name="Daniele Ferrero" userId="dab712611ff4d818" providerId="LiveId" clId="{CAB5E745-863E-4B4D-AEBA-7FC623560D7D}" dt="2023-04-17T20:20:05.840" v="571" actId="478"/>
          <ac:cxnSpMkLst>
            <pc:docMk/>
            <pc:sldMk cId="2901088777" sldId="418"/>
            <ac:cxnSpMk id="16" creationId="{F5DC28CE-58EB-BD87-DE11-7A9AF69A5F05}"/>
          </ac:cxnSpMkLst>
        </pc:cxnChg>
        <pc:cxnChg chg="del">
          <ac:chgData name="Daniele Ferrero" userId="dab712611ff4d818" providerId="LiveId" clId="{CAB5E745-863E-4B4D-AEBA-7FC623560D7D}" dt="2023-04-17T20:20:08.432" v="572" actId="478"/>
          <ac:cxnSpMkLst>
            <pc:docMk/>
            <pc:sldMk cId="2901088777" sldId="418"/>
            <ac:cxnSpMk id="18" creationId="{45F49222-E2FC-BC65-9EB6-C1228DAA0664}"/>
          </ac:cxnSpMkLst>
        </pc:cxnChg>
        <pc:cxnChg chg="del">
          <ac:chgData name="Daniele Ferrero" userId="dab712611ff4d818" providerId="LiveId" clId="{CAB5E745-863E-4B4D-AEBA-7FC623560D7D}" dt="2023-04-17T20:20:13.604" v="573" actId="478"/>
          <ac:cxnSpMkLst>
            <pc:docMk/>
            <pc:sldMk cId="2901088777" sldId="418"/>
            <ac:cxnSpMk id="20" creationId="{8993E7C0-0347-C4BF-DC5A-03F0B6EA6D70}"/>
          </ac:cxnSpMkLst>
        </pc:cxnChg>
        <pc:cxnChg chg="del">
          <ac:chgData name="Daniele Ferrero" userId="dab712611ff4d818" providerId="LiveId" clId="{CAB5E745-863E-4B4D-AEBA-7FC623560D7D}" dt="2023-04-17T20:20:15.822" v="574" actId="478"/>
          <ac:cxnSpMkLst>
            <pc:docMk/>
            <pc:sldMk cId="2901088777" sldId="418"/>
            <ac:cxnSpMk id="22" creationId="{C81A5DDB-D59A-63E0-ED64-D55162F29472}"/>
          </ac:cxnSpMkLst>
        </pc:cxnChg>
        <pc:cxnChg chg="del">
          <ac:chgData name="Daniele Ferrero" userId="dab712611ff4d818" providerId="LiveId" clId="{CAB5E745-863E-4B4D-AEBA-7FC623560D7D}" dt="2023-04-17T20:20:19.970" v="575" actId="478"/>
          <ac:cxnSpMkLst>
            <pc:docMk/>
            <pc:sldMk cId="2901088777" sldId="418"/>
            <ac:cxnSpMk id="24" creationId="{1121672A-3894-4411-8CED-8C6627F028F8}"/>
          </ac:cxnSpMkLst>
        </pc:cxnChg>
        <pc:cxnChg chg="del">
          <ac:chgData name="Daniele Ferrero" userId="dab712611ff4d818" providerId="LiveId" clId="{CAB5E745-863E-4B4D-AEBA-7FC623560D7D}" dt="2023-04-17T20:20:21.707" v="576" actId="478"/>
          <ac:cxnSpMkLst>
            <pc:docMk/>
            <pc:sldMk cId="2901088777" sldId="418"/>
            <ac:cxnSpMk id="26" creationId="{EB6E915F-132B-44FD-2FCC-83C8FB3415CE}"/>
          </ac:cxnSpMkLst>
        </pc:cxnChg>
      </pc:sldChg>
      <pc:sldChg chg="modSp mod">
        <pc:chgData name="Daniele Ferrero" userId="dab712611ff4d818" providerId="LiveId" clId="{CAB5E745-863E-4B4D-AEBA-7FC623560D7D}" dt="2023-04-17T20:22:18.784" v="591" actId="1076"/>
        <pc:sldMkLst>
          <pc:docMk/>
          <pc:sldMk cId="1398237698" sldId="419"/>
        </pc:sldMkLst>
        <pc:spChg chg="mod">
          <ac:chgData name="Daniele Ferrero" userId="dab712611ff4d818" providerId="LiveId" clId="{CAB5E745-863E-4B4D-AEBA-7FC623560D7D}" dt="2023-04-17T20:22:18.784" v="591" actId="1076"/>
          <ac:spMkLst>
            <pc:docMk/>
            <pc:sldMk cId="1398237698" sldId="419"/>
            <ac:spMk id="4" creationId="{1EF4A512-9503-E940-B015-6CB9713AF738}"/>
          </ac:spMkLst>
        </pc:spChg>
        <pc:spChg chg="mod">
          <ac:chgData name="Daniele Ferrero" userId="dab712611ff4d818" providerId="LiveId" clId="{CAB5E745-863E-4B4D-AEBA-7FC623560D7D}" dt="2023-04-17T20:20:54.846" v="583" actId="14100"/>
          <ac:spMkLst>
            <pc:docMk/>
            <pc:sldMk cId="1398237698" sldId="419"/>
            <ac:spMk id="6" creationId="{80AC2810-8C10-8E93-173A-0A133CDF99EE}"/>
          </ac:spMkLst>
        </pc:spChg>
      </pc:sldChg>
      <pc:sldChg chg="modSp mod">
        <pc:chgData name="Daniele Ferrero" userId="dab712611ff4d818" providerId="LiveId" clId="{CAB5E745-863E-4B4D-AEBA-7FC623560D7D}" dt="2023-04-17T20:37:02.867" v="787" actId="1076"/>
        <pc:sldMkLst>
          <pc:docMk/>
          <pc:sldMk cId="3502705916" sldId="420"/>
        </pc:sldMkLst>
        <pc:spChg chg="mod">
          <ac:chgData name="Daniele Ferrero" userId="dab712611ff4d818" providerId="LiveId" clId="{CAB5E745-863E-4B4D-AEBA-7FC623560D7D}" dt="2023-04-17T20:37:02.867" v="787" actId="1076"/>
          <ac:spMkLst>
            <pc:docMk/>
            <pc:sldMk cId="3502705916" sldId="420"/>
            <ac:spMk id="2" creationId="{865AF2D1-495A-38B1-CB93-F2312BD0F30F}"/>
          </ac:spMkLst>
        </pc:spChg>
        <pc:spChg chg="mod">
          <ac:chgData name="Daniele Ferrero" userId="dab712611ff4d818" providerId="LiveId" clId="{CAB5E745-863E-4B4D-AEBA-7FC623560D7D}" dt="2023-04-17T20:22:52.322" v="597" actId="122"/>
          <ac:spMkLst>
            <pc:docMk/>
            <pc:sldMk cId="3502705916" sldId="420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3:48.920" v="427" actId="1076"/>
        <pc:sldMkLst>
          <pc:docMk/>
          <pc:sldMk cId="3025130833" sldId="422"/>
        </pc:sldMkLst>
        <pc:spChg chg="mod">
          <ac:chgData name="Daniele Ferrero" userId="dab712611ff4d818" providerId="LiveId" clId="{CAB5E745-863E-4B4D-AEBA-7FC623560D7D}" dt="2023-04-17T20:13:48.920" v="427" actId="1076"/>
          <ac:spMkLst>
            <pc:docMk/>
            <pc:sldMk cId="3025130833" sldId="422"/>
            <ac:spMk id="2" creationId="{424C4226-3A01-7D33-64E2-0842CEA5F97F}"/>
          </ac:spMkLst>
        </pc:spChg>
        <pc:spChg chg="mod">
          <ac:chgData name="Daniele Ferrero" userId="dab712611ff4d818" providerId="LiveId" clId="{CAB5E745-863E-4B4D-AEBA-7FC623560D7D}" dt="2023-04-17T20:13:38.778" v="425" actId="122"/>
          <ac:spMkLst>
            <pc:docMk/>
            <pc:sldMk cId="3025130833" sldId="422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4:11.508" v="431" actId="14100"/>
        <pc:sldMkLst>
          <pc:docMk/>
          <pc:sldMk cId="2792791269" sldId="423"/>
        </pc:sldMkLst>
        <pc:spChg chg="mod">
          <ac:chgData name="Daniele Ferrero" userId="dab712611ff4d818" providerId="LiveId" clId="{CAB5E745-863E-4B4D-AEBA-7FC623560D7D}" dt="2023-04-17T20:14:05.666" v="429" actId="122"/>
          <ac:spMkLst>
            <pc:docMk/>
            <pc:sldMk cId="2792791269" sldId="423"/>
            <ac:spMk id="4" creationId="{1EF4A512-9503-E940-B015-6CB9713AF738}"/>
          </ac:spMkLst>
        </pc:spChg>
        <pc:spChg chg="mod">
          <ac:chgData name="Daniele Ferrero" userId="dab712611ff4d818" providerId="LiveId" clId="{CAB5E745-863E-4B4D-AEBA-7FC623560D7D}" dt="2023-04-17T20:14:11.508" v="431" actId="14100"/>
          <ac:spMkLst>
            <pc:docMk/>
            <pc:sldMk cId="2792791269" sldId="423"/>
            <ac:spMk id="10" creationId="{204C10A5-DC61-14C8-8D84-18E40CD98976}"/>
          </ac:spMkLst>
        </pc:spChg>
      </pc:sldChg>
      <pc:sldChg chg="modSp mod">
        <pc:chgData name="Daniele Ferrero" userId="dab712611ff4d818" providerId="LiveId" clId="{CAB5E745-863E-4B4D-AEBA-7FC623560D7D}" dt="2023-04-17T20:14:27.799" v="435" actId="1076"/>
        <pc:sldMkLst>
          <pc:docMk/>
          <pc:sldMk cId="3128719540" sldId="424"/>
        </pc:sldMkLst>
        <pc:spChg chg="mod">
          <ac:chgData name="Daniele Ferrero" userId="dab712611ff4d818" providerId="LiveId" clId="{CAB5E745-863E-4B4D-AEBA-7FC623560D7D}" dt="2023-04-17T20:14:24.218" v="433" actId="122"/>
          <ac:spMkLst>
            <pc:docMk/>
            <pc:sldMk cId="3128719540" sldId="424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14:27.799" v="435" actId="1076"/>
          <ac:picMkLst>
            <pc:docMk/>
            <pc:sldMk cId="3128719540" sldId="424"/>
            <ac:picMk id="5" creationId="{ACE9B225-D075-D534-8D7C-B442A61B812C}"/>
          </ac:picMkLst>
        </pc:picChg>
      </pc:sldChg>
      <pc:sldChg chg="modSp mod">
        <pc:chgData name="Daniele Ferrero" userId="dab712611ff4d818" providerId="LiveId" clId="{CAB5E745-863E-4B4D-AEBA-7FC623560D7D}" dt="2023-04-17T20:14:37.374" v="437" actId="122"/>
        <pc:sldMkLst>
          <pc:docMk/>
          <pc:sldMk cId="3920997654" sldId="425"/>
        </pc:sldMkLst>
        <pc:spChg chg="mod">
          <ac:chgData name="Daniele Ferrero" userId="dab712611ff4d818" providerId="LiveId" clId="{CAB5E745-863E-4B4D-AEBA-7FC623560D7D}" dt="2023-04-17T20:14:37.374" v="437" actId="122"/>
          <ac:spMkLst>
            <pc:docMk/>
            <pc:sldMk cId="3920997654" sldId="425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4:54.591" v="444" actId="1036"/>
        <pc:sldMkLst>
          <pc:docMk/>
          <pc:sldMk cId="3652875167" sldId="426"/>
        </pc:sldMkLst>
        <pc:spChg chg="mod">
          <ac:chgData name="Daniele Ferrero" userId="dab712611ff4d818" providerId="LiveId" clId="{CAB5E745-863E-4B4D-AEBA-7FC623560D7D}" dt="2023-04-17T20:14:48.718" v="439" actId="122"/>
          <ac:spMkLst>
            <pc:docMk/>
            <pc:sldMk cId="3652875167" sldId="426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14:54.591" v="444" actId="1036"/>
          <ac:picMkLst>
            <pc:docMk/>
            <pc:sldMk cId="3652875167" sldId="426"/>
            <ac:picMk id="9" creationId="{6BFC43F1-E904-C902-6F43-37B799ECA37D}"/>
          </ac:picMkLst>
        </pc:picChg>
      </pc:sldChg>
      <pc:sldChg chg="modSp mod">
        <pc:chgData name="Daniele Ferrero" userId="dab712611ff4d818" providerId="LiveId" clId="{CAB5E745-863E-4B4D-AEBA-7FC623560D7D}" dt="2023-04-17T20:15:04.102" v="446" actId="122"/>
        <pc:sldMkLst>
          <pc:docMk/>
          <pc:sldMk cId="4203867756" sldId="427"/>
        </pc:sldMkLst>
        <pc:spChg chg="mod">
          <ac:chgData name="Daniele Ferrero" userId="dab712611ff4d818" providerId="LiveId" clId="{CAB5E745-863E-4B4D-AEBA-7FC623560D7D}" dt="2023-04-17T20:15:04.102" v="446" actId="122"/>
          <ac:spMkLst>
            <pc:docMk/>
            <pc:sldMk cId="4203867756" sldId="427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5:20.772" v="449" actId="1076"/>
        <pc:sldMkLst>
          <pc:docMk/>
          <pc:sldMk cId="999055175" sldId="428"/>
        </pc:sldMkLst>
        <pc:spChg chg="mod">
          <ac:chgData name="Daniele Ferrero" userId="dab712611ff4d818" providerId="LiveId" clId="{CAB5E745-863E-4B4D-AEBA-7FC623560D7D}" dt="2023-04-17T20:15:14.493" v="448" actId="122"/>
          <ac:spMkLst>
            <pc:docMk/>
            <pc:sldMk cId="999055175" sldId="428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15:20.772" v="449" actId="1076"/>
          <ac:picMkLst>
            <pc:docMk/>
            <pc:sldMk cId="999055175" sldId="428"/>
            <ac:picMk id="5" creationId="{86A38127-7ABE-D6F4-73A7-0677194D36FE}"/>
          </ac:picMkLst>
        </pc:picChg>
      </pc:sldChg>
      <pc:sldChg chg="modSp mod">
        <pc:chgData name="Daniele Ferrero" userId="dab712611ff4d818" providerId="LiveId" clId="{CAB5E745-863E-4B4D-AEBA-7FC623560D7D}" dt="2023-04-17T20:15:37.334" v="456" actId="1036"/>
        <pc:sldMkLst>
          <pc:docMk/>
          <pc:sldMk cId="501390463" sldId="429"/>
        </pc:sldMkLst>
        <pc:spChg chg="mod">
          <ac:chgData name="Daniele Ferrero" userId="dab712611ff4d818" providerId="LiveId" clId="{CAB5E745-863E-4B4D-AEBA-7FC623560D7D}" dt="2023-04-17T20:15:31.066" v="451" actId="122"/>
          <ac:spMkLst>
            <pc:docMk/>
            <pc:sldMk cId="501390463" sldId="429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15:37.334" v="456" actId="1036"/>
          <ac:picMkLst>
            <pc:docMk/>
            <pc:sldMk cId="501390463" sldId="429"/>
            <ac:picMk id="7" creationId="{70D77779-E395-381D-5AA5-897BBF6B04E6}"/>
          </ac:picMkLst>
        </pc:picChg>
      </pc:sldChg>
      <pc:sldChg chg="modSp mod">
        <pc:chgData name="Daniele Ferrero" userId="dab712611ff4d818" providerId="LiveId" clId="{CAB5E745-863E-4B4D-AEBA-7FC623560D7D}" dt="2023-04-17T20:42:34.163" v="845" actId="1037"/>
        <pc:sldMkLst>
          <pc:docMk/>
          <pc:sldMk cId="2209914344" sldId="430"/>
        </pc:sldMkLst>
        <pc:spChg chg="mod">
          <ac:chgData name="Daniele Ferrero" userId="dab712611ff4d818" providerId="LiveId" clId="{CAB5E745-863E-4B4D-AEBA-7FC623560D7D}" dt="2023-04-17T20:15:52.856" v="459" actId="14100"/>
          <ac:spMkLst>
            <pc:docMk/>
            <pc:sldMk cId="2209914344" sldId="430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42:34.163" v="845" actId="1037"/>
          <ac:picMkLst>
            <pc:docMk/>
            <pc:sldMk cId="2209914344" sldId="430"/>
            <ac:picMk id="14" creationId="{0B889FD3-5603-0D4A-9AB5-EC2D71DF78D2}"/>
          </ac:picMkLst>
        </pc:picChg>
      </pc:sldChg>
      <pc:sldChg chg="modSp mod">
        <pc:chgData name="Daniele Ferrero" userId="dab712611ff4d818" providerId="LiveId" clId="{CAB5E745-863E-4B4D-AEBA-7FC623560D7D}" dt="2023-04-17T20:42:40.971" v="851" actId="1037"/>
        <pc:sldMkLst>
          <pc:docMk/>
          <pc:sldMk cId="653048059" sldId="431"/>
        </pc:sldMkLst>
        <pc:spChg chg="mod">
          <ac:chgData name="Daniele Ferrero" userId="dab712611ff4d818" providerId="LiveId" clId="{CAB5E745-863E-4B4D-AEBA-7FC623560D7D}" dt="2023-04-17T20:16:04.384" v="462" actId="14100"/>
          <ac:spMkLst>
            <pc:docMk/>
            <pc:sldMk cId="653048059" sldId="431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42:40.971" v="851" actId="1037"/>
          <ac:picMkLst>
            <pc:docMk/>
            <pc:sldMk cId="653048059" sldId="431"/>
            <ac:picMk id="10" creationId="{CFF84D19-6ECC-7C86-3780-48975410E1EA}"/>
          </ac:picMkLst>
        </pc:picChg>
      </pc:sldChg>
      <pc:sldChg chg="modSp mod">
        <pc:chgData name="Daniele Ferrero" userId="dab712611ff4d818" providerId="LiveId" clId="{CAB5E745-863E-4B4D-AEBA-7FC623560D7D}" dt="2023-04-17T20:42:48.460" v="853" actId="1037"/>
        <pc:sldMkLst>
          <pc:docMk/>
          <pc:sldMk cId="2337740197" sldId="432"/>
        </pc:sldMkLst>
        <pc:spChg chg="mod">
          <ac:chgData name="Daniele Ferrero" userId="dab712611ff4d818" providerId="LiveId" clId="{CAB5E745-863E-4B4D-AEBA-7FC623560D7D}" dt="2023-04-17T20:16:20.127" v="465" actId="14100"/>
          <ac:spMkLst>
            <pc:docMk/>
            <pc:sldMk cId="2337740197" sldId="432"/>
            <ac:spMk id="4" creationId="{1EF4A512-9503-E940-B015-6CB9713AF738}"/>
          </ac:spMkLst>
        </pc:spChg>
        <pc:picChg chg="mod">
          <ac:chgData name="Daniele Ferrero" userId="dab712611ff4d818" providerId="LiveId" clId="{CAB5E745-863E-4B4D-AEBA-7FC623560D7D}" dt="2023-04-17T20:42:48.460" v="853" actId="1037"/>
          <ac:picMkLst>
            <pc:docMk/>
            <pc:sldMk cId="2337740197" sldId="432"/>
            <ac:picMk id="9" creationId="{D9F47621-D6D5-9DC6-F5F0-0A52B7D094C7}"/>
          </ac:picMkLst>
        </pc:picChg>
      </pc:sldChg>
      <pc:sldChg chg="modSp mod">
        <pc:chgData name="Daniele Ferrero" userId="dab712611ff4d818" providerId="LiveId" clId="{CAB5E745-863E-4B4D-AEBA-7FC623560D7D}" dt="2023-04-17T20:16:31.560" v="468" actId="14100"/>
        <pc:sldMkLst>
          <pc:docMk/>
          <pc:sldMk cId="2833253480" sldId="433"/>
        </pc:sldMkLst>
        <pc:spChg chg="mod">
          <ac:chgData name="Daniele Ferrero" userId="dab712611ff4d818" providerId="LiveId" clId="{CAB5E745-863E-4B4D-AEBA-7FC623560D7D}" dt="2023-04-17T20:16:31.560" v="468" actId="14100"/>
          <ac:spMkLst>
            <pc:docMk/>
            <pc:sldMk cId="2833253480" sldId="43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22:33.572" v="594" actId="1076"/>
        <pc:sldMkLst>
          <pc:docMk/>
          <pc:sldMk cId="198328709" sldId="435"/>
        </pc:sldMkLst>
        <pc:spChg chg="mod">
          <ac:chgData name="Daniele Ferrero" userId="dab712611ff4d818" providerId="LiveId" clId="{CAB5E745-863E-4B4D-AEBA-7FC623560D7D}" dt="2023-04-17T20:22:33.572" v="594" actId="1076"/>
          <ac:spMkLst>
            <pc:docMk/>
            <pc:sldMk cId="198328709" sldId="435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6:18.669" v="111" actId="6549"/>
        <pc:sldMkLst>
          <pc:docMk/>
          <pc:sldMk cId="2357112736" sldId="436"/>
        </pc:sldMkLst>
        <pc:spChg chg="mod">
          <ac:chgData name="Daniele Ferrero" userId="dab712611ff4d818" providerId="LiveId" clId="{CAB5E745-863E-4B4D-AEBA-7FC623560D7D}" dt="2023-04-17T19:56:18.669" v="111" actId="6549"/>
          <ac:spMkLst>
            <pc:docMk/>
            <pc:sldMk cId="2357112736" sldId="436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5:40.197" v="101" actId="1037"/>
          <ac:spMkLst>
            <pc:docMk/>
            <pc:sldMk cId="2357112736" sldId="436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5:28.758" v="302" actId="122"/>
        <pc:sldMkLst>
          <pc:docMk/>
          <pc:sldMk cId="232639235" sldId="437"/>
        </pc:sldMkLst>
        <pc:spChg chg="mod">
          <ac:chgData name="Daniele Ferrero" userId="dab712611ff4d818" providerId="LiveId" clId="{CAB5E745-863E-4B4D-AEBA-7FC623560D7D}" dt="2023-04-17T20:05:28.758" v="302" actId="122"/>
          <ac:spMkLst>
            <pc:docMk/>
            <pc:sldMk cId="232639235" sldId="437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6:38.531" v="116" actId="1036"/>
        <pc:sldMkLst>
          <pc:docMk/>
          <pc:sldMk cId="2715098160" sldId="438"/>
        </pc:sldMkLst>
        <pc:spChg chg="mod">
          <ac:chgData name="Daniele Ferrero" userId="dab712611ff4d818" providerId="LiveId" clId="{CAB5E745-863E-4B4D-AEBA-7FC623560D7D}" dt="2023-04-17T19:56:38.531" v="116" actId="1036"/>
          <ac:spMkLst>
            <pc:docMk/>
            <pc:sldMk cId="2715098160" sldId="438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6:32.827" v="113" actId="122"/>
          <ac:spMkLst>
            <pc:docMk/>
            <pc:sldMk cId="2715098160" sldId="438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7:25.030" v="143" actId="1035"/>
        <pc:sldMkLst>
          <pc:docMk/>
          <pc:sldMk cId="3497849034" sldId="442"/>
        </pc:sldMkLst>
        <pc:spChg chg="mod">
          <ac:chgData name="Daniele Ferrero" userId="dab712611ff4d818" providerId="LiveId" clId="{CAB5E745-863E-4B4D-AEBA-7FC623560D7D}" dt="2023-04-17T19:57:02.879" v="129" actId="1035"/>
          <ac:spMkLst>
            <pc:docMk/>
            <pc:sldMk cId="3497849034" sldId="442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6:50.123" v="118" actId="122"/>
          <ac:spMkLst>
            <pc:docMk/>
            <pc:sldMk cId="3497849034" sldId="442"/>
            <ac:spMk id="4" creationId="{1EF4A512-9503-E940-B015-6CB9713AF738}"/>
          </ac:spMkLst>
        </pc:spChg>
        <pc:spChg chg="mod">
          <ac:chgData name="Daniele Ferrero" userId="dab712611ff4d818" providerId="LiveId" clId="{CAB5E745-863E-4B4D-AEBA-7FC623560D7D}" dt="2023-04-17T19:57:25.030" v="143" actId="1035"/>
          <ac:spMkLst>
            <pc:docMk/>
            <pc:sldMk cId="3497849034" sldId="442"/>
            <ac:spMk id="6" creationId="{FBFB7644-8E52-6EC4-C19C-4092A1E41BEB}"/>
          </ac:spMkLst>
        </pc:spChg>
        <pc:spChg chg="mod">
          <ac:chgData name="Daniele Ferrero" userId="dab712611ff4d818" providerId="LiveId" clId="{CAB5E745-863E-4B4D-AEBA-7FC623560D7D}" dt="2023-04-17T19:57:18.205" v="141" actId="1035"/>
          <ac:spMkLst>
            <pc:docMk/>
            <pc:sldMk cId="3497849034" sldId="442"/>
            <ac:spMk id="7" creationId="{6EC7AC18-D055-4C65-3331-E95D84D788C3}"/>
          </ac:spMkLst>
        </pc:spChg>
      </pc:sldChg>
      <pc:sldChg chg="modSp mod">
        <pc:chgData name="Daniele Ferrero" userId="dab712611ff4d818" providerId="LiveId" clId="{CAB5E745-863E-4B4D-AEBA-7FC623560D7D}" dt="2023-04-17T19:57:48.605" v="152" actId="1035"/>
        <pc:sldMkLst>
          <pc:docMk/>
          <pc:sldMk cId="2924914666" sldId="443"/>
        </pc:sldMkLst>
        <pc:spChg chg="mod">
          <ac:chgData name="Daniele Ferrero" userId="dab712611ff4d818" providerId="LiveId" clId="{CAB5E745-863E-4B4D-AEBA-7FC623560D7D}" dt="2023-04-17T19:57:41.243" v="150" actId="1037"/>
          <ac:spMkLst>
            <pc:docMk/>
            <pc:sldMk cId="2924914666" sldId="443"/>
            <ac:spMk id="4" creationId="{1EF4A512-9503-E940-B015-6CB9713AF738}"/>
          </ac:spMkLst>
        </pc:spChg>
        <pc:spChg chg="mod">
          <ac:chgData name="Daniele Ferrero" userId="dab712611ff4d818" providerId="LiveId" clId="{CAB5E745-863E-4B4D-AEBA-7FC623560D7D}" dt="2023-04-17T19:57:48.605" v="152" actId="1035"/>
          <ac:spMkLst>
            <pc:docMk/>
            <pc:sldMk cId="2924914666" sldId="443"/>
            <ac:spMk id="5" creationId="{9B6E43CE-EA3C-4998-07EF-517C50DEA3D6}"/>
          </ac:spMkLst>
        </pc:spChg>
      </pc:sldChg>
      <pc:sldChg chg="modSp mod">
        <pc:chgData name="Daniele Ferrero" userId="dab712611ff4d818" providerId="LiveId" clId="{CAB5E745-863E-4B4D-AEBA-7FC623560D7D}" dt="2023-04-17T19:58:21.748" v="174" actId="1035"/>
        <pc:sldMkLst>
          <pc:docMk/>
          <pc:sldMk cId="3714409237" sldId="444"/>
        </pc:sldMkLst>
        <pc:spChg chg="mod">
          <ac:chgData name="Daniele Ferrero" userId="dab712611ff4d818" providerId="LiveId" clId="{CAB5E745-863E-4B4D-AEBA-7FC623560D7D}" dt="2023-04-17T19:58:21.748" v="174" actId="1035"/>
          <ac:spMkLst>
            <pc:docMk/>
            <pc:sldMk cId="3714409237" sldId="444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19:58:09.083" v="154" actId="122"/>
          <ac:spMkLst>
            <pc:docMk/>
            <pc:sldMk cId="3714409237" sldId="444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8:37.087" v="177" actId="122"/>
        <pc:sldMkLst>
          <pc:docMk/>
          <pc:sldMk cId="3422115794" sldId="445"/>
        </pc:sldMkLst>
        <pc:spChg chg="mod">
          <ac:chgData name="Daniele Ferrero" userId="dab712611ff4d818" providerId="LiveId" clId="{CAB5E745-863E-4B4D-AEBA-7FC623560D7D}" dt="2023-04-17T19:58:37.087" v="177" actId="122"/>
          <ac:spMkLst>
            <pc:docMk/>
            <pc:sldMk cId="3422115794" sldId="445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8:53.419" v="179" actId="122"/>
        <pc:sldMkLst>
          <pc:docMk/>
          <pc:sldMk cId="1550573155" sldId="446"/>
        </pc:sldMkLst>
        <pc:spChg chg="mod">
          <ac:chgData name="Daniele Ferrero" userId="dab712611ff4d818" providerId="LiveId" clId="{CAB5E745-863E-4B4D-AEBA-7FC623560D7D}" dt="2023-04-17T19:58:53.419" v="179" actId="122"/>
          <ac:spMkLst>
            <pc:docMk/>
            <pc:sldMk cId="1550573155" sldId="446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19:59:10.918" v="181" actId="122"/>
        <pc:sldMkLst>
          <pc:docMk/>
          <pc:sldMk cId="1919943567" sldId="447"/>
        </pc:sldMkLst>
        <pc:spChg chg="mod">
          <ac:chgData name="Daniele Ferrero" userId="dab712611ff4d818" providerId="LiveId" clId="{CAB5E745-863E-4B4D-AEBA-7FC623560D7D}" dt="2023-04-17T19:59:10.918" v="181" actId="122"/>
          <ac:spMkLst>
            <pc:docMk/>
            <pc:sldMk cId="1919943567" sldId="447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5:46.651" v="304" actId="122"/>
        <pc:sldMkLst>
          <pc:docMk/>
          <pc:sldMk cId="2623222729" sldId="453"/>
        </pc:sldMkLst>
        <pc:spChg chg="mod">
          <ac:chgData name="Daniele Ferrero" userId="dab712611ff4d818" providerId="LiveId" clId="{CAB5E745-863E-4B4D-AEBA-7FC623560D7D}" dt="2023-04-17T20:05:46.651" v="304" actId="122"/>
          <ac:spMkLst>
            <pc:docMk/>
            <pc:sldMk cId="2623222729" sldId="45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6:09.126" v="307" actId="6549"/>
        <pc:sldMkLst>
          <pc:docMk/>
          <pc:sldMk cId="500800083" sldId="454"/>
        </pc:sldMkLst>
        <pc:spChg chg="mod">
          <ac:chgData name="Daniele Ferrero" userId="dab712611ff4d818" providerId="LiveId" clId="{CAB5E745-863E-4B4D-AEBA-7FC623560D7D}" dt="2023-04-17T20:06:09.126" v="307" actId="6549"/>
          <ac:spMkLst>
            <pc:docMk/>
            <pc:sldMk cId="500800083" sldId="454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06:06.075" v="306" actId="122"/>
          <ac:spMkLst>
            <pc:docMk/>
            <pc:sldMk cId="500800083" sldId="454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7:01.423" v="314" actId="122"/>
        <pc:sldMkLst>
          <pc:docMk/>
          <pc:sldMk cId="2744399705" sldId="455"/>
        </pc:sldMkLst>
        <pc:spChg chg="mod">
          <ac:chgData name="Daniele Ferrero" userId="dab712611ff4d818" providerId="LiveId" clId="{CAB5E745-863E-4B4D-AEBA-7FC623560D7D}" dt="2023-04-17T20:07:01.423" v="314" actId="122"/>
          <ac:spMkLst>
            <pc:docMk/>
            <pc:sldMk cId="2744399705" sldId="455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7:38.333" v="331" actId="20577"/>
        <pc:sldMkLst>
          <pc:docMk/>
          <pc:sldMk cId="2837247310" sldId="457"/>
        </pc:sldMkLst>
        <pc:spChg chg="mod">
          <ac:chgData name="Daniele Ferrero" userId="dab712611ff4d818" providerId="LiveId" clId="{CAB5E745-863E-4B4D-AEBA-7FC623560D7D}" dt="2023-04-17T20:07:38.333" v="331" actId="20577"/>
          <ac:spMkLst>
            <pc:docMk/>
            <pc:sldMk cId="2837247310" sldId="457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07:27.146" v="324" actId="122"/>
          <ac:spMkLst>
            <pc:docMk/>
            <pc:sldMk cId="2837247310" sldId="457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8:10.581" v="352" actId="1035"/>
        <pc:sldMkLst>
          <pc:docMk/>
          <pc:sldMk cId="1021518226" sldId="458"/>
        </pc:sldMkLst>
        <pc:spChg chg="mod">
          <ac:chgData name="Daniele Ferrero" userId="dab712611ff4d818" providerId="LiveId" clId="{CAB5E745-863E-4B4D-AEBA-7FC623560D7D}" dt="2023-04-17T20:08:10.581" v="352" actId="1035"/>
          <ac:spMkLst>
            <pc:docMk/>
            <pc:sldMk cId="1021518226" sldId="458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07:47.763" v="333" actId="122"/>
          <ac:spMkLst>
            <pc:docMk/>
            <pc:sldMk cId="1021518226" sldId="458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6:35.242" v="312" actId="122"/>
        <pc:sldMkLst>
          <pc:docMk/>
          <pc:sldMk cId="2609404596" sldId="459"/>
        </pc:sldMkLst>
        <pc:spChg chg="mod">
          <ac:chgData name="Daniele Ferrero" userId="dab712611ff4d818" providerId="LiveId" clId="{CAB5E745-863E-4B4D-AEBA-7FC623560D7D}" dt="2023-04-17T20:06:35.242" v="312" actId="122"/>
          <ac:spMkLst>
            <pc:docMk/>
            <pc:sldMk cId="2609404596" sldId="459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7:18.739" v="322" actId="1035"/>
        <pc:sldMkLst>
          <pc:docMk/>
          <pc:sldMk cId="1331250219" sldId="461"/>
        </pc:sldMkLst>
        <pc:spChg chg="mod">
          <ac:chgData name="Daniele Ferrero" userId="dab712611ff4d818" providerId="LiveId" clId="{CAB5E745-863E-4B4D-AEBA-7FC623560D7D}" dt="2023-04-17T20:07:18.739" v="322" actId="1035"/>
          <ac:spMkLst>
            <pc:docMk/>
            <pc:sldMk cId="1331250219" sldId="461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07:12.535" v="316" actId="122"/>
          <ac:spMkLst>
            <pc:docMk/>
            <pc:sldMk cId="1331250219" sldId="461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08:30.632" v="356" actId="20577"/>
        <pc:sldMkLst>
          <pc:docMk/>
          <pc:sldMk cId="33675431" sldId="462"/>
        </pc:sldMkLst>
        <pc:spChg chg="mod">
          <ac:chgData name="Daniele Ferrero" userId="dab712611ff4d818" providerId="LiveId" clId="{CAB5E745-863E-4B4D-AEBA-7FC623560D7D}" dt="2023-04-17T20:08:30.632" v="356" actId="20577"/>
          <ac:spMkLst>
            <pc:docMk/>
            <pc:sldMk cId="33675431" sldId="462"/>
            <ac:spMk id="2" creationId="{A32E2EAB-5C8B-FE4D-98BE-E24E95E6A3E4}"/>
          </ac:spMkLst>
        </pc:spChg>
        <pc:spChg chg="mod">
          <ac:chgData name="Daniele Ferrero" userId="dab712611ff4d818" providerId="LiveId" clId="{CAB5E745-863E-4B4D-AEBA-7FC623560D7D}" dt="2023-04-17T20:08:26.503" v="354" actId="122"/>
          <ac:spMkLst>
            <pc:docMk/>
            <pc:sldMk cId="33675431" sldId="462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16:42.458" v="470" actId="122"/>
        <pc:sldMkLst>
          <pc:docMk/>
          <pc:sldMk cId="1161608154" sldId="463"/>
        </pc:sldMkLst>
        <pc:spChg chg="mod">
          <ac:chgData name="Daniele Ferrero" userId="dab712611ff4d818" providerId="LiveId" clId="{CAB5E745-863E-4B4D-AEBA-7FC623560D7D}" dt="2023-04-17T20:16:42.458" v="470" actId="122"/>
          <ac:spMkLst>
            <pc:docMk/>
            <pc:sldMk cId="1161608154" sldId="463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23:46.170" v="608" actId="122"/>
        <pc:sldMkLst>
          <pc:docMk/>
          <pc:sldMk cId="3636347585" sldId="464"/>
        </pc:sldMkLst>
        <pc:spChg chg="mod">
          <ac:chgData name="Daniele Ferrero" userId="dab712611ff4d818" providerId="LiveId" clId="{CAB5E745-863E-4B4D-AEBA-7FC623560D7D}" dt="2023-04-17T20:23:46.170" v="608" actId="122"/>
          <ac:spMkLst>
            <pc:docMk/>
            <pc:sldMk cId="3636347585" sldId="464"/>
            <ac:spMk id="4" creationId="{1EF4A512-9503-E940-B015-6CB9713AF738}"/>
          </ac:spMkLst>
        </pc:spChg>
      </pc:sldChg>
      <pc:sldChg chg="modSp mod">
        <pc:chgData name="Daniele Ferrero" userId="dab712611ff4d818" providerId="LiveId" clId="{CAB5E745-863E-4B4D-AEBA-7FC623560D7D}" dt="2023-04-17T20:27:39.726" v="676" actId="122"/>
        <pc:sldMkLst>
          <pc:docMk/>
          <pc:sldMk cId="1835370627" sldId="465"/>
        </pc:sldMkLst>
        <pc:spChg chg="mod">
          <ac:chgData name="Daniele Ferrero" userId="dab712611ff4d818" providerId="LiveId" clId="{CAB5E745-863E-4B4D-AEBA-7FC623560D7D}" dt="2023-04-17T20:27:39.726" v="676" actId="122"/>
          <ac:spMkLst>
            <pc:docMk/>
            <pc:sldMk cId="1835370627" sldId="465"/>
            <ac:spMk id="4" creationId="{1EF4A512-9503-E940-B015-6CB9713AF738}"/>
          </ac:spMkLst>
        </pc:spChg>
      </pc:sldChg>
    </pc:docChg>
  </pc:docChgLst>
  <pc:docChgLst>
    <pc:chgData name="Daniele" userId="dab712611ff4d818" providerId="LiveId" clId="{16A39F78-19D5-425B-8443-88D6AA6792F3}"/>
    <pc:docChg chg="undo custSel addSld delSld modSld">
      <pc:chgData name="Daniele" userId="dab712611ff4d818" providerId="LiveId" clId="{16A39F78-19D5-425B-8443-88D6AA6792F3}" dt="2023-04-18T06:50:49.234" v="518" actId="207"/>
      <pc:docMkLst>
        <pc:docMk/>
      </pc:docMkLst>
      <pc:sldChg chg="addSp delSp del mod">
        <pc:chgData name="Daniele" userId="dab712611ff4d818" providerId="LiveId" clId="{16A39F78-19D5-425B-8443-88D6AA6792F3}" dt="2023-04-16T20:52:07.227" v="11" actId="47"/>
        <pc:sldMkLst>
          <pc:docMk/>
          <pc:sldMk cId="968116256" sldId="259"/>
        </pc:sldMkLst>
        <pc:spChg chg="add">
          <ac:chgData name="Daniele" userId="dab712611ff4d818" providerId="LiveId" clId="{16A39F78-19D5-425B-8443-88D6AA6792F3}" dt="2023-04-16T20:49:32.256" v="3" actId="22"/>
          <ac:spMkLst>
            <pc:docMk/>
            <pc:sldMk cId="968116256" sldId="259"/>
            <ac:spMk id="3" creationId="{8A26E143-8AED-E532-BB7E-22679499969E}"/>
          </ac:spMkLst>
        </pc:spChg>
        <pc:spChg chg="add del">
          <ac:chgData name="Daniele" userId="dab712611ff4d818" providerId="LiveId" clId="{16A39F78-19D5-425B-8443-88D6AA6792F3}" dt="2023-04-16T20:51:28.247" v="9" actId="22"/>
          <ac:spMkLst>
            <pc:docMk/>
            <pc:sldMk cId="968116256" sldId="259"/>
            <ac:spMk id="5" creationId="{D4DCC074-795D-CBA1-A7D0-68017D3CB652}"/>
          </ac:spMkLst>
        </pc:spChg>
      </pc:sldChg>
      <pc:sldChg chg="addSp delSp modSp del">
        <pc:chgData name="Daniele" userId="dab712611ff4d818" providerId="LiveId" clId="{16A39F78-19D5-425B-8443-88D6AA6792F3}" dt="2023-04-16T20:56:23.680" v="73" actId="2696"/>
        <pc:sldMkLst>
          <pc:docMk/>
          <pc:sldMk cId="1781391044" sldId="261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781391044" sldId="261"/>
            <ac:spMk id="2" creationId="{397EB2C2-4FC7-D16C-995B-8555052D70AB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781391044" sldId="261"/>
            <ac:spMk id="3" creationId="{6EF932B3-7B9D-F3B3-6D62-86D70E719A3E}"/>
          </ac:spMkLst>
        </pc:spChg>
      </pc:sldChg>
      <pc:sldChg chg="modSp add mod">
        <pc:chgData name="Daniele" userId="dab712611ff4d818" providerId="LiveId" clId="{16A39F78-19D5-425B-8443-88D6AA6792F3}" dt="2023-04-18T06:02:59.036" v="234" actId="20577"/>
        <pc:sldMkLst>
          <pc:docMk/>
          <pc:sldMk cId="2095607853" sldId="262"/>
        </pc:sldMkLst>
        <pc:spChg chg="mod">
          <ac:chgData name="Daniele" userId="dab712611ff4d818" providerId="LiveId" clId="{16A39F78-19D5-425B-8443-88D6AA6792F3}" dt="2023-04-18T06:02:59.036" v="234" actId="20577"/>
          <ac:spMkLst>
            <pc:docMk/>
            <pc:sldMk cId="2095607853" sldId="262"/>
            <ac:spMk id="6" creationId="{5949F5EC-93E2-4EF7-8C6F-0E4365A87BEB}"/>
          </ac:spMkLst>
        </pc:spChg>
      </pc:sldChg>
      <pc:sldChg chg="add">
        <pc:chgData name="Daniele" userId="dab712611ff4d818" providerId="LiveId" clId="{16A39F78-19D5-425B-8443-88D6AA6792F3}" dt="2023-04-16T20:52:47.001" v="12"/>
        <pc:sldMkLst>
          <pc:docMk/>
          <pc:sldMk cId="2566579384" sldId="298"/>
        </pc:sldMkLst>
      </pc:sldChg>
      <pc:sldChg chg="add">
        <pc:chgData name="Daniele" userId="dab712611ff4d818" providerId="LiveId" clId="{16A39F78-19D5-425B-8443-88D6AA6792F3}" dt="2023-04-16T20:52:47.001" v="12"/>
        <pc:sldMkLst>
          <pc:docMk/>
          <pc:sldMk cId="799047495" sldId="315"/>
        </pc:sldMkLst>
      </pc:sldChg>
      <pc:sldChg chg="add">
        <pc:chgData name="Daniele" userId="dab712611ff4d818" providerId="LiveId" clId="{16A39F78-19D5-425B-8443-88D6AA6792F3}" dt="2023-04-16T20:52:47.001" v="12"/>
        <pc:sldMkLst>
          <pc:docMk/>
          <pc:sldMk cId="1269091549" sldId="316"/>
        </pc:sldMkLst>
      </pc:sldChg>
      <pc:sldChg chg="addSp delSp modSp add mod">
        <pc:chgData name="Daniele" userId="dab712611ff4d818" providerId="LiveId" clId="{16A39F78-19D5-425B-8443-88D6AA6792F3}" dt="2023-04-18T06:03:32.263" v="235"/>
        <pc:sldMkLst>
          <pc:docMk/>
          <pc:sldMk cId="2553220059" sldId="353"/>
        </pc:sldMkLst>
        <pc:spChg chg="mod">
          <ac:chgData name="Daniele" userId="dab712611ff4d818" providerId="LiveId" clId="{16A39F78-19D5-425B-8443-88D6AA6792F3}" dt="2023-04-18T06:03:32.263" v="235"/>
          <ac:spMkLst>
            <pc:docMk/>
            <pc:sldMk cId="2553220059" sldId="353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553220059" sldId="353"/>
            <ac:spMk id="3" creationId="{D8EB236D-3B09-88E2-61DB-F2052598C273}"/>
          </ac:spMkLst>
        </pc:spChg>
        <pc:spChg chg="mod">
          <ac:chgData name="Daniele" userId="dab712611ff4d818" providerId="LiveId" clId="{16A39F78-19D5-425B-8443-88D6AA6792F3}" dt="2023-04-16T20:57:14.039" v="81" actId="2711"/>
          <ac:spMkLst>
            <pc:docMk/>
            <pc:sldMk cId="2553220059" sldId="35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553220059" sldId="353"/>
            <ac:spMk id="5" creationId="{1B7C70A4-5543-7587-A13A-172145D8AEBE}"/>
          </ac:spMkLst>
        </pc:spChg>
      </pc:sldChg>
      <pc:sldChg chg="addSp delSp modSp add mod">
        <pc:chgData name="Daniele" userId="dab712611ff4d818" providerId="LiveId" clId="{16A39F78-19D5-425B-8443-88D6AA6792F3}" dt="2023-04-18T06:04:54.855" v="247" actId="207"/>
        <pc:sldMkLst>
          <pc:docMk/>
          <pc:sldMk cId="1277804889" sldId="354"/>
        </pc:sldMkLst>
        <pc:spChg chg="mod">
          <ac:chgData name="Daniele" userId="dab712611ff4d818" providerId="LiveId" clId="{16A39F78-19D5-425B-8443-88D6AA6792F3}" dt="2023-04-18T06:04:54.855" v="247" actId="207"/>
          <ac:spMkLst>
            <pc:docMk/>
            <pc:sldMk cId="1277804889" sldId="354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277804889" sldId="354"/>
            <ac:spMk id="3" creationId="{6ACCA41B-FF1A-A4F2-61A4-0E59BBA31336}"/>
          </ac:spMkLst>
        </pc:spChg>
        <pc:spChg chg="mod">
          <ac:chgData name="Daniele" userId="dab712611ff4d818" providerId="LiveId" clId="{16A39F78-19D5-425B-8443-88D6AA6792F3}" dt="2023-04-16T20:57:25.171" v="82" actId="108"/>
          <ac:spMkLst>
            <pc:docMk/>
            <pc:sldMk cId="1277804889" sldId="354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277804889" sldId="354"/>
            <ac:spMk id="5" creationId="{FC935FBB-99B1-9FF1-9F99-4B062BEEC7D5}"/>
          </ac:spMkLst>
        </pc:spChg>
      </pc:sldChg>
      <pc:sldChg chg="addSp delSp modSp add mod">
        <pc:chgData name="Daniele" userId="dab712611ff4d818" providerId="LiveId" clId="{16A39F78-19D5-425B-8443-88D6AA6792F3}" dt="2023-04-16T20:57:29.667" v="84" actId="108"/>
        <pc:sldMkLst>
          <pc:docMk/>
          <pc:sldMk cId="2030316363" sldId="355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030316363" sldId="355"/>
            <ac:spMk id="2" creationId="{FC50AD27-A8AD-DAE6-5FF6-356B94EB68F5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030316363" sldId="355"/>
            <ac:spMk id="3" creationId="{098F1258-E0D3-80D6-F20E-CE8D6A553001}"/>
          </ac:spMkLst>
        </pc:spChg>
        <pc:spChg chg="mod">
          <ac:chgData name="Daniele" userId="dab712611ff4d818" providerId="LiveId" clId="{16A39F78-19D5-425B-8443-88D6AA6792F3}" dt="2023-04-16T20:57:29.667" v="84" actId="108"/>
          <ac:spMkLst>
            <pc:docMk/>
            <pc:sldMk cId="2030316363" sldId="355"/>
            <ac:spMk id="4" creationId="{1EF4A512-9503-E940-B015-6CB9713AF738}"/>
          </ac:spMkLst>
        </pc:spChg>
      </pc:sldChg>
      <pc:sldChg chg="addSp delSp modSp add mod">
        <pc:chgData name="Daniele" userId="dab712611ff4d818" providerId="LiveId" clId="{16A39F78-19D5-425B-8443-88D6AA6792F3}" dt="2023-04-16T20:57:33.395" v="85" actId="108"/>
        <pc:sldMkLst>
          <pc:docMk/>
          <pc:sldMk cId="1882195795" sldId="356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882195795" sldId="356"/>
            <ac:spMk id="2" creationId="{E2281E73-E506-8731-CF4E-D678A8C0C89E}"/>
          </ac:spMkLst>
        </pc:spChg>
        <pc:spChg chg="mod">
          <ac:chgData name="Daniele" userId="dab712611ff4d818" providerId="LiveId" clId="{16A39F78-19D5-425B-8443-88D6AA6792F3}" dt="2023-04-16T20:57:33.395" v="85" actId="108"/>
          <ac:spMkLst>
            <pc:docMk/>
            <pc:sldMk cId="1882195795" sldId="356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882195795" sldId="356"/>
            <ac:spMk id="5" creationId="{B5765CDF-AAD3-A871-DD22-3AFB84B37D7D}"/>
          </ac:spMkLst>
        </pc:spChg>
      </pc:sldChg>
      <pc:sldChg chg="addSp delSp modSp add mod">
        <pc:chgData name="Daniele" userId="dab712611ff4d818" providerId="LiveId" clId="{16A39F78-19D5-425B-8443-88D6AA6792F3}" dt="2023-04-16T21:06:39.942" v="215" actId="20577"/>
        <pc:sldMkLst>
          <pc:docMk/>
          <pc:sldMk cId="800608206" sldId="358"/>
        </pc:sldMkLst>
        <pc:spChg chg="mod">
          <ac:chgData name="Daniele" userId="dab712611ff4d818" providerId="LiveId" clId="{16A39F78-19D5-425B-8443-88D6AA6792F3}" dt="2023-04-16T21:06:39.942" v="215" actId="20577"/>
          <ac:spMkLst>
            <pc:docMk/>
            <pc:sldMk cId="800608206" sldId="358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800608206" sldId="358"/>
            <ac:spMk id="3" creationId="{C4D83388-026D-E113-0A97-E9286D3D36AD}"/>
          </ac:spMkLst>
        </pc:spChg>
        <pc:spChg chg="mod">
          <ac:chgData name="Daniele" userId="dab712611ff4d818" providerId="LiveId" clId="{16A39F78-19D5-425B-8443-88D6AA6792F3}" dt="2023-04-16T20:57:36.107" v="86" actId="108"/>
          <ac:spMkLst>
            <pc:docMk/>
            <pc:sldMk cId="800608206" sldId="358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800608206" sldId="358"/>
            <ac:spMk id="5" creationId="{60BCAEC3-90B0-8CE3-7731-0129CC3AA00D}"/>
          </ac:spMkLst>
        </pc:spChg>
      </pc:sldChg>
      <pc:sldChg chg="addSp delSp modSp add mod">
        <pc:chgData name="Daniele" userId="dab712611ff4d818" providerId="LiveId" clId="{16A39F78-19D5-425B-8443-88D6AA6792F3}" dt="2023-04-16T20:57:44.052" v="87" actId="108"/>
        <pc:sldMkLst>
          <pc:docMk/>
          <pc:sldMk cId="348180744" sldId="359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48180744" sldId="359"/>
            <ac:spMk id="2" creationId="{F07A8ED0-549B-F34E-D067-8A7A08AD8FB0}"/>
          </ac:spMkLst>
        </pc:spChg>
        <pc:spChg chg="mod">
          <ac:chgData name="Daniele" userId="dab712611ff4d818" providerId="LiveId" clId="{16A39F78-19D5-425B-8443-88D6AA6792F3}" dt="2023-04-16T20:57:44.052" v="87" actId="108"/>
          <ac:spMkLst>
            <pc:docMk/>
            <pc:sldMk cId="348180744" sldId="359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48180744" sldId="359"/>
            <ac:spMk id="5" creationId="{AD927C0E-1A30-BC38-0DCB-17910EFDCD06}"/>
          </ac:spMkLst>
        </pc:spChg>
        <pc:picChg chg="mod">
          <ac:chgData name="Daniele" userId="dab712611ff4d818" providerId="LiveId" clId="{16A39F78-19D5-425B-8443-88D6AA6792F3}" dt="2023-04-16T20:53:26.647" v="17" actId="108"/>
          <ac:picMkLst>
            <pc:docMk/>
            <pc:sldMk cId="348180744" sldId="359"/>
            <ac:picMk id="3" creationId="{1DFA0C77-1C2E-D7DB-9F59-B9E221FAA539}"/>
          </ac:picMkLst>
        </pc:picChg>
      </pc:sldChg>
      <pc:sldChg chg="addSp delSp modSp add mod">
        <pc:chgData name="Daniele" userId="dab712611ff4d818" providerId="LiveId" clId="{16A39F78-19D5-425B-8443-88D6AA6792F3}" dt="2023-04-18T06:17:57.446" v="265" actId="207"/>
        <pc:sldMkLst>
          <pc:docMk/>
          <pc:sldMk cId="3718991331" sldId="360"/>
        </pc:sldMkLst>
        <pc:spChg chg="mod">
          <ac:chgData name="Daniele" userId="dab712611ff4d818" providerId="LiveId" clId="{16A39F78-19D5-425B-8443-88D6AA6792F3}" dt="2023-04-18T06:17:57.446" v="265" actId="207"/>
          <ac:spMkLst>
            <pc:docMk/>
            <pc:sldMk cId="3718991331" sldId="360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718991331" sldId="360"/>
            <ac:spMk id="3" creationId="{406C99BC-DECD-15EA-5D51-16B5A9D6D8A1}"/>
          </ac:spMkLst>
        </pc:spChg>
        <pc:spChg chg="mod">
          <ac:chgData name="Daniele" userId="dab712611ff4d818" providerId="LiveId" clId="{16A39F78-19D5-425B-8443-88D6AA6792F3}" dt="2023-04-16T20:57:45.788" v="88" actId="108"/>
          <ac:spMkLst>
            <pc:docMk/>
            <pc:sldMk cId="3718991331" sldId="360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718991331" sldId="360"/>
            <ac:spMk id="5" creationId="{0427A04B-6643-E2C3-4671-EE6C8841AE11}"/>
          </ac:spMkLst>
        </pc:spChg>
      </pc:sldChg>
      <pc:sldChg chg="addSp delSp modSp add mod">
        <pc:chgData name="Daniele" userId="dab712611ff4d818" providerId="LiveId" clId="{16A39F78-19D5-425B-8443-88D6AA6792F3}" dt="2023-04-18T06:18:08.150" v="269" actId="207"/>
        <pc:sldMkLst>
          <pc:docMk/>
          <pc:sldMk cId="619095306" sldId="361"/>
        </pc:sldMkLst>
        <pc:spChg chg="mod">
          <ac:chgData name="Daniele" userId="dab712611ff4d818" providerId="LiveId" clId="{16A39F78-19D5-425B-8443-88D6AA6792F3}" dt="2023-04-18T06:18:08.150" v="269" actId="207"/>
          <ac:spMkLst>
            <pc:docMk/>
            <pc:sldMk cId="619095306" sldId="361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7:50.867" v="90" actId="108"/>
          <ac:spMkLst>
            <pc:docMk/>
            <pc:sldMk cId="619095306" sldId="361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619095306" sldId="361"/>
            <ac:spMk id="5" creationId="{729EB23B-E478-3E7D-99A4-B15AA6976C53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619095306" sldId="361"/>
            <ac:spMk id="6" creationId="{EE0895EF-C1CE-AF8C-5D71-444185282D15}"/>
          </ac:spMkLst>
        </pc:spChg>
      </pc:sldChg>
      <pc:sldChg chg="addSp delSp modSp add mod">
        <pc:chgData name="Daniele" userId="dab712611ff4d818" providerId="LiveId" clId="{16A39F78-19D5-425B-8443-88D6AA6792F3}" dt="2023-04-18T06:18:33.534" v="276" actId="207"/>
        <pc:sldMkLst>
          <pc:docMk/>
          <pc:sldMk cId="1081251666" sldId="362"/>
        </pc:sldMkLst>
        <pc:spChg chg="mod">
          <ac:chgData name="Daniele" userId="dab712611ff4d818" providerId="LiveId" clId="{16A39F78-19D5-425B-8443-88D6AA6792F3}" dt="2023-04-18T06:18:33.534" v="276" actId="207"/>
          <ac:spMkLst>
            <pc:docMk/>
            <pc:sldMk cId="1081251666" sldId="362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7:53.964" v="91" actId="108"/>
          <ac:spMkLst>
            <pc:docMk/>
            <pc:sldMk cId="1081251666" sldId="362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081251666" sldId="362"/>
            <ac:spMk id="5" creationId="{91256D2D-4E16-8B3D-2A0C-DC623385AD13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081251666" sldId="362"/>
            <ac:spMk id="6" creationId="{63B373F8-86A6-2175-E592-3890898F072F}"/>
          </ac:spMkLst>
        </pc:spChg>
      </pc:sldChg>
      <pc:sldChg chg="addSp delSp modSp add mod">
        <pc:chgData name="Daniele" userId="dab712611ff4d818" providerId="LiveId" clId="{16A39F78-19D5-425B-8443-88D6AA6792F3}" dt="2023-04-16T20:58:19.956" v="101" actId="108"/>
        <pc:sldMkLst>
          <pc:docMk/>
          <pc:sldMk cId="2658980836" sldId="363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658980836" sldId="363"/>
            <ac:spMk id="2" creationId="{B97243FB-98EC-4DC5-1639-478CA6BCE020}"/>
          </ac:spMkLst>
        </pc:spChg>
        <pc:spChg chg="mod">
          <ac:chgData name="Daniele" userId="dab712611ff4d818" providerId="LiveId" clId="{16A39F78-19D5-425B-8443-88D6AA6792F3}" dt="2023-04-16T20:58:19.956" v="101" actId="108"/>
          <ac:spMkLst>
            <pc:docMk/>
            <pc:sldMk cId="2658980836" sldId="36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658980836" sldId="363"/>
            <ac:spMk id="5" creationId="{75E33AAD-D821-30BA-28D4-2033DFB83C0F}"/>
          </ac:spMkLst>
        </pc:spChg>
      </pc:sldChg>
      <pc:sldChg chg="addSp delSp modSp add mod">
        <pc:chgData name="Daniele" userId="dab712611ff4d818" providerId="LiveId" clId="{16A39F78-19D5-425B-8443-88D6AA6792F3}" dt="2023-04-18T06:22:36.400" v="319" actId="207"/>
        <pc:sldMkLst>
          <pc:docMk/>
          <pc:sldMk cId="2576958961" sldId="364"/>
        </pc:sldMkLst>
        <pc:spChg chg="mod">
          <ac:chgData name="Daniele" userId="dab712611ff4d818" providerId="LiveId" clId="{16A39F78-19D5-425B-8443-88D6AA6792F3}" dt="2023-04-18T06:22:36.400" v="319" actId="207"/>
          <ac:spMkLst>
            <pc:docMk/>
            <pc:sldMk cId="2576958961" sldId="364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8:23.051" v="102" actId="108"/>
          <ac:spMkLst>
            <pc:docMk/>
            <pc:sldMk cId="2576958961" sldId="364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576958961" sldId="364"/>
            <ac:spMk id="5" creationId="{6FA4324C-A864-F956-4055-274CBE705570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576958961" sldId="364"/>
            <ac:spMk id="6" creationId="{C1669163-1342-AFE6-F265-6528FD3739E6}"/>
          </ac:spMkLst>
        </pc:spChg>
      </pc:sldChg>
      <pc:sldChg chg="addSp delSp modSp add mod">
        <pc:chgData name="Daniele" userId="dab712611ff4d818" providerId="LiveId" clId="{16A39F78-19D5-425B-8443-88D6AA6792F3}" dt="2023-04-18T06:24:42.503" v="341" actId="207"/>
        <pc:sldMkLst>
          <pc:docMk/>
          <pc:sldMk cId="3642989239" sldId="365"/>
        </pc:sldMkLst>
        <pc:spChg chg="mod">
          <ac:chgData name="Daniele" userId="dab712611ff4d818" providerId="LiveId" clId="{16A39F78-19D5-425B-8443-88D6AA6792F3}" dt="2023-04-18T06:24:42.503" v="341" actId="207"/>
          <ac:spMkLst>
            <pc:docMk/>
            <pc:sldMk cId="3642989239" sldId="365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03.757" v="120" actId="108"/>
          <ac:spMkLst>
            <pc:docMk/>
            <pc:sldMk cId="3642989239" sldId="365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642989239" sldId="365"/>
            <ac:spMk id="5" creationId="{90B9D6A8-39DB-59FC-5A88-ECEF74E7A47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642989239" sldId="365"/>
            <ac:spMk id="6" creationId="{62E21F44-5F13-ED45-2FCD-CE8740A88A98}"/>
          </ac:spMkLst>
        </pc:spChg>
      </pc:sldChg>
      <pc:sldChg chg="addSp delSp modSp add mod">
        <pc:chgData name="Daniele" userId="dab712611ff4d818" providerId="LiveId" clId="{16A39F78-19D5-425B-8443-88D6AA6792F3}" dt="2023-04-16T20:59:24.333" v="127" actId="108"/>
        <pc:sldMkLst>
          <pc:docMk/>
          <pc:sldMk cId="3546019137" sldId="366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546019137" sldId="366"/>
            <ac:spMk id="2" creationId="{447A93AC-8FAF-A181-4B64-BBB98454CAB4}"/>
          </ac:spMkLst>
        </pc:spChg>
        <pc:spChg chg="mod">
          <ac:chgData name="Daniele" userId="dab712611ff4d818" providerId="LiveId" clId="{16A39F78-19D5-425B-8443-88D6AA6792F3}" dt="2023-04-16T20:59:24.333" v="127" actId="108"/>
          <ac:spMkLst>
            <pc:docMk/>
            <pc:sldMk cId="3546019137" sldId="366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546019137" sldId="366"/>
            <ac:spMk id="5" creationId="{F12D9FAB-72C7-5094-F006-99A4C68F7F37}"/>
          </ac:spMkLst>
        </pc:spChg>
      </pc:sldChg>
      <pc:sldChg chg="addSp delSp modSp add mod">
        <pc:chgData name="Daniele" userId="dab712611ff4d818" providerId="LiveId" clId="{16A39F78-19D5-425B-8443-88D6AA6792F3}" dt="2023-04-18T06:40:40.194" v="365" actId="207"/>
        <pc:sldMkLst>
          <pc:docMk/>
          <pc:sldMk cId="1839907710" sldId="367"/>
        </pc:sldMkLst>
        <pc:spChg chg="mod">
          <ac:chgData name="Daniele" userId="dab712611ff4d818" providerId="LiveId" clId="{16A39F78-19D5-425B-8443-88D6AA6792F3}" dt="2023-04-18T06:40:40.194" v="365" actId="207"/>
          <ac:spMkLst>
            <pc:docMk/>
            <pc:sldMk cId="1839907710" sldId="367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26.372" v="128" actId="108"/>
          <ac:spMkLst>
            <pc:docMk/>
            <pc:sldMk cId="1839907710" sldId="367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839907710" sldId="367"/>
            <ac:spMk id="5" creationId="{40D4456E-57FF-FB98-7AF0-D15D6C078A95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839907710" sldId="367"/>
            <ac:spMk id="6" creationId="{B01D17E4-4180-11C0-BEF1-209B5F8D11B8}"/>
          </ac:spMkLst>
        </pc:spChg>
      </pc:sldChg>
      <pc:sldChg chg="addSp delSp modSp add mod">
        <pc:chgData name="Daniele" userId="dab712611ff4d818" providerId="LiveId" clId="{16A39F78-19D5-425B-8443-88D6AA6792F3}" dt="2023-04-16T20:59:28.382" v="129" actId="108"/>
        <pc:sldMkLst>
          <pc:docMk/>
          <pc:sldMk cId="1225557006" sldId="368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225557006" sldId="368"/>
            <ac:spMk id="2" creationId="{E6339129-E52F-A76F-8476-5E1BFD524159}"/>
          </ac:spMkLst>
        </pc:spChg>
        <pc:spChg chg="mod">
          <ac:chgData name="Daniele" userId="dab712611ff4d818" providerId="LiveId" clId="{16A39F78-19D5-425B-8443-88D6AA6792F3}" dt="2023-04-16T20:59:28.382" v="129" actId="108"/>
          <ac:spMkLst>
            <pc:docMk/>
            <pc:sldMk cId="1225557006" sldId="368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225557006" sldId="368"/>
            <ac:spMk id="5" creationId="{828BB857-A1CA-1AC8-A65D-C54C98B5CB27}"/>
          </ac:spMkLst>
        </pc:spChg>
      </pc:sldChg>
      <pc:sldChg chg="addSp delSp modSp add mod">
        <pc:chgData name="Daniele" userId="dab712611ff4d818" providerId="LiveId" clId="{16A39F78-19D5-425B-8443-88D6AA6792F3}" dt="2023-04-18T06:40:56.912" v="371" actId="207"/>
        <pc:sldMkLst>
          <pc:docMk/>
          <pc:sldMk cId="435643540" sldId="370"/>
        </pc:sldMkLst>
        <pc:spChg chg="mod">
          <ac:chgData name="Daniele" userId="dab712611ff4d818" providerId="LiveId" clId="{16A39F78-19D5-425B-8443-88D6AA6792F3}" dt="2023-04-18T06:40:56.912" v="371" actId="207"/>
          <ac:spMkLst>
            <pc:docMk/>
            <pc:sldMk cId="435643540" sldId="370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30.507" v="130" actId="108"/>
          <ac:spMkLst>
            <pc:docMk/>
            <pc:sldMk cId="435643540" sldId="370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35643540" sldId="370"/>
            <ac:spMk id="5" creationId="{4DC51757-DDB8-4BBD-F9BB-9D8B228B7B73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35643540" sldId="370"/>
            <ac:spMk id="6" creationId="{12EF844C-3437-F10F-7F4D-62E271B25E10}"/>
          </ac:spMkLst>
        </pc:spChg>
      </pc:sldChg>
      <pc:sldChg chg="addSp delSp modSp add mod">
        <pc:chgData name="Daniele" userId="dab712611ff4d818" providerId="LiveId" clId="{16A39F78-19D5-425B-8443-88D6AA6792F3}" dt="2023-04-18T06:41:36.170" v="383" actId="207"/>
        <pc:sldMkLst>
          <pc:docMk/>
          <pc:sldMk cId="2900773242" sldId="371"/>
        </pc:sldMkLst>
        <pc:spChg chg="mod">
          <ac:chgData name="Daniele" userId="dab712611ff4d818" providerId="LiveId" clId="{16A39F78-19D5-425B-8443-88D6AA6792F3}" dt="2023-04-18T06:41:36.170" v="383" actId="207"/>
          <ac:spMkLst>
            <pc:docMk/>
            <pc:sldMk cId="2900773242" sldId="371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32.747" v="131" actId="108"/>
          <ac:spMkLst>
            <pc:docMk/>
            <pc:sldMk cId="2900773242" sldId="371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900773242" sldId="371"/>
            <ac:spMk id="5" creationId="{DD17B360-C86E-2DE8-2163-2DFE8337A031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900773242" sldId="371"/>
            <ac:spMk id="6" creationId="{FF53C000-1E2F-21CC-1A8A-E87B61347B4F}"/>
          </ac:spMkLst>
        </pc:spChg>
      </pc:sldChg>
      <pc:sldChg chg="addSp delSp modSp add mod">
        <pc:chgData name="Daniele" userId="dab712611ff4d818" providerId="LiveId" clId="{16A39F78-19D5-425B-8443-88D6AA6792F3}" dt="2023-04-18T06:41:51.921" v="385" actId="207"/>
        <pc:sldMkLst>
          <pc:docMk/>
          <pc:sldMk cId="573486515" sldId="372"/>
        </pc:sldMkLst>
        <pc:spChg chg="mod">
          <ac:chgData name="Daniele" userId="dab712611ff4d818" providerId="LiveId" clId="{16A39F78-19D5-425B-8443-88D6AA6792F3}" dt="2023-04-18T06:41:51.921" v="385" actId="207"/>
          <ac:spMkLst>
            <pc:docMk/>
            <pc:sldMk cId="573486515" sldId="372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35.747" v="132" actId="108"/>
          <ac:spMkLst>
            <pc:docMk/>
            <pc:sldMk cId="573486515" sldId="372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73486515" sldId="372"/>
            <ac:spMk id="5" creationId="{E91C68C4-5951-D1ED-B90E-25BC8E4B3139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73486515" sldId="372"/>
            <ac:spMk id="6" creationId="{3026B9F0-E37D-1DFD-8369-56DACEA42075}"/>
          </ac:spMkLst>
        </pc:spChg>
      </pc:sldChg>
      <pc:sldChg chg="addSp delSp modSp add mod">
        <pc:chgData name="Daniele" userId="dab712611ff4d818" providerId="LiveId" clId="{16A39F78-19D5-425B-8443-88D6AA6792F3}" dt="2023-04-18T06:43:16.561" v="399" actId="207"/>
        <pc:sldMkLst>
          <pc:docMk/>
          <pc:sldMk cId="3018583485" sldId="373"/>
        </pc:sldMkLst>
        <pc:spChg chg="mod">
          <ac:chgData name="Daniele" userId="dab712611ff4d818" providerId="LiveId" clId="{16A39F78-19D5-425B-8443-88D6AA6792F3}" dt="2023-04-18T06:43:16.561" v="399" actId="207"/>
          <ac:spMkLst>
            <pc:docMk/>
            <pc:sldMk cId="3018583485" sldId="373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018583485" sldId="373"/>
            <ac:spMk id="3" creationId="{B9A80B89-A4A1-C1CE-B3D4-041DC787E681}"/>
          </ac:spMkLst>
        </pc:spChg>
        <pc:spChg chg="mod">
          <ac:chgData name="Daniele" userId="dab712611ff4d818" providerId="LiveId" clId="{16A39F78-19D5-425B-8443-88D6AA6792F3}" dt="2023-04-16T21:00:25.771" v="149" actId="108"/>
          <ac:spMkLst>
            <pc:docMk/>
            <pc:sldMk cId="3018583485" sldId="37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018583485" sldId="373"/>
            <ac:spMk id="6" creationId="{5E54EF6C-584D-7250-1FED-31DC4BD1DCCE}"/>
          </ac:spMkLst>
        </pc:spChg>
      </pc:sldChg>
      <pc:sldChg chg="addSp delSp modSp add mod">
        <pc:chgData name="Daniele" userId="dab712611ff4d818" providerId="LiveId" clId="{16A39F78-19D5-425B-8443-88D6AA6792F3}" dt="2023-04-18T06:42:41.512" v="397" actId="207"/>
        <pc:sldMkLst>
          <pc:docMk/>
          <pc:sldMk cId="286341069" sldId="375"/>
        </pc:sldMkLst>
        <pc:spChg chg="mod">
          <ac:chgData name="Daniele" userId="dab712611ff4d818" providerId="LiveId" clId="{16A39F78-19D5-425B-8443-88D6AA6792F3}" dt="2023-04-18T06:42:41.512" v="397" actId="207"/>
          <ac:spMkLst>
            <pc:docMk/>
            <pc:sldMk cId="286341069" sldId="375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40.221" v="134" actId="108"/>
          <ac:spMkLst>
            <pc:docMk/>
            <pc:sldMk cId="286341069" sldId="375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86341069" sldId="375"/>
            <ac:spMk id="5" creationId="{606245F1-4947-B3ED-6011-7EBA4E4C1A7D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86341069" sldId="375"/>
            <ac:spMk id="6" creationId="{CC7C2BB9-CD5A-9679-2944-1138B8CF5728}"/>
          </ac:spMkLst>
        </pc:spChg>
      </pc:sldChg>
      <pc:sldChg chg="addSp delSp modSp add mod">
        <pc:chgData name="Daniele" userId="dab712611ff4d818" providerId="LiveId" clId="{16A39F78-19D5-425B-8443-88D6AA6792F3}" dt="2023-04-16T20:59:43.779" v="135" actId="108"/>
        <pc:sldMkLst>
          <pc:docMk/>
          <pc:sldMk cId="1314082715" sldId="376"/>
        </pc:sldMkLst>
        <pc:spChg chg="mod">
          <ac:chgData name="Daniele" userId="dab712611ff4d818" providerId="LiveId" clId="{16A39F78-19D5-425B-8443-88D6AA6792F3}" dt="2023-04-16T20:59:43.779" v="135" actId="108"/>
          <ac:spMkLst>
            <pc:docMk/>
            <pc:sldMk cId="1314082715" sldId="376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314082715" sldId="376"/>
            <ac:spMk id="8" creationId="{C6F771BA-48DA-101F-D67D-C0712394344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314082715" sldId="376"/>
            <ac:spMk id="9" creationId="{2C8B86E9-907B-6274-6E63-6C53C314F18E}"/>
          </ac:spMkLst>
        </pc:spChg>
      </pc:sldChg>
      <pc:sldChg chg="addSp delSp modSp add mod">
        <pc:chgData name="Daniele" userId="dab712611ff4d818" providerId="LiveId" clId="{16A39F78-19D5-425B-8443-88D6AA6792F3}" dt="2023-04-18T06:45:46.499" v="437" actId="207"/>
        <pc:sldMkLst>
          <pc:docMk/>
          <pc:sldMk cId="477928187" sldId="378"/>
        </pc:sldMkLst>
        <pc:spChg chg="mod">
          <ac:chgData name="Daniele" userId="dab712611ff4d818" providerId="LiveId" clId="{16A39F78-19D5-425B-8443-88D6AA6792F3}" dt="2023-04-18T06:45:46.499" v="437" actId="207"/>
          <ac:spMkLst>
            <pc:docMk/>
            <pc:sldMk cId="477928187" sldId="378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0:46.373" v="157" actId="108"/>
          <ac:spMkLst>
            <pc:docMk/>
            <pc:sldMk cId="477928187" sldId="378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77928187" sldId="378"/>
            <ac:spMk id="5" creationId="{E7AF50B7-5A8A-9856-2EC2-A682B48A9EC7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77928187" sldId="378"/>
            <ac:spMk id="6" creationId="{AB417536-8139-A621-AEE1-C702E0934E74}"/>
          </ac:spMkLst>
        </pc:spChg>
      </pc:sldChg>
      <pc:sldChg chg="addSp delSp modSp add mod">
        <pc:chgData name="Daniele" userId="dab712611ff4d818" providerId="LiveId" clId="{16A39F78-19D5-425B-8443-88D6AA6792F3}" dt="2023-04-18T06:46:15.881" v="443" actId="207"/>
        <pc:sldMkLst>
          <pc:docMk/>
          <pc:sldMk cId="2216953466" sldId="379"/>
        </pc:sldMkLst>
        <pc:spChg chg="mod">
          <ac:chgData name="Daniele" userId="dab712611ff4d818" providerId="LiveId" clId="{16A39F78-19D5-425B-8443-88D6AA6792F3}" dt="2023-04-18T06:46:15.881" v="443" actId="207"/>
          <ac:spMkLst>
            <pc:docMk/>
            <pc:sldMk cId="2216953466" sldId="379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0:51.875" v="160" actId="108"/>
          <ac:spMkLst>
            <pc:docMk/>
            <pc:sldMk cId="2216953466" sldId="379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216953466" sldId="379"/>
            <ac:spMk id="5" creationId="{26E3DAA8-37FC-FBD8-D708-0466A3EF44A0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216953466" sldId="379"/>
            <ac:spMk id="6" creationId="{B87194EE-9F5B-13B5-A3D4-CA77971ED5EF}"/>
          </ac:spMkLst>
        </pc:spChg>
      </pc:sldChg>
      <pc:sldChg chg="addSp delSp modSp add mod">
        <pc:chgData name="Daniele" userId="dab712611ff4d818" providerId="LiveId" clId="{16A39F78-19D5-425B-8443-88D6AA6792F3}" dt="2023-04-18T06:47:12.379" v="462" actId="207"/>
        <pc:sldMkLst>
          <pc:docMk/>
          <pc:sldMk cId="2698249985" sldId="380"/>
        </pc:sldMkLst>
        <pc:spChg chg="mod">
          <ac:chgData name="Daniele" userId="dab712611ff4d818" providerId="LiveId" clId="{16A39F78-19D5-425B-8443-88D6AA6792F3}" dt="2023-04-18T06:47:12.379" v="462" actId="207"/>
          <ac:spMkLst>
            <pc:docMk/>
            <pc:sldMk cId="2698249985" sldId="380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0:56.576" v="162" actId="108"/>
          <ac:spMkLst>
            <pc:docMk/>
            <pc:sldMk cId="2698249985" sldId="380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698249985" sldId="380"/>
            <ac:spMk id="5" creationId="{3CA2EA20-91DE-B5BF-0130-46F146AE39A6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698249985" sldId="380"/>
            <ac:spMk id="6" creationId="{ADE8E6F8-3CF4-7F00-5FBC-20668E302A49}"/>
          </ac:spMkLst>
        </pc:spChg>
      </pc:sldChg>
      <pc:sldChg chg="addSp delSp modSp add mod">
        <pc:chgData name="Daniele" userId="dab712611ff4d818" providerId="LiveId" clId="{16A39F78-19D5-425B-8443-88D6AA6792F3}" dt="2023-04-18T06:47:34.569" v="470" actId="207"/>
        <pc:sldMkLst>
          <pc:docMk/>
          <pc:sldMk cId="1296866205" sldId="381"/>
        </pc:sldMkLst>
        <pc:spChg chg="mod">
          <ac:chgData name="Daniele" userId="dab712611ff4d818" providerId="LiveId" clId="{16A39F78-19D5-425B-8443-88D6AA6792F3}" dt="2023-04-18T06:47:34.569" v="470" actId="207"/>
          <ac:spMkLst>
            <pc:docMk/>
            <pc:sldMk cId="1296866205" sldId="381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00.107" v="163" actId="108"/>
          <ac:spMkLst>
            <pc:docMk/>
            <pc:sldMk cId="1296866205" sldId="381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296866205" sldId="381"/>
            <ac:spMk id="5" creationId="{46D6678B-CEE8-CBCD-0012-B8E192BF6CF1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296866205" sldId="381"/>
            <ac:spMk id="6" creationId="{009A901A-8EBC-EE42-1426-46D2C46128BC}"/>
          </ac:spMkLst>
        </pc:spChg>
      </pc:sldChg>
      <pc:sldChg chg="addSp delSp modSp add mod">
        <pc:chgData name="Daniele" userId="dab712611ff4d818" providerId="LiveId" clId="{16A39F78-19D5-425B-8443-88D6AA6792F3}" dt="2023-04-18T06:48:17.881" v="482" actId="207"/>
        <pc:sldMkLst>
          <pc:docMk/>
          <pc:sldMk cId="4008010319" sldId="383"/>
        </pc:sldMkLst>
        <pc:spChg chg="mod">
          <ac:chgData name="Daniele" userId="dab712611ff4d818" providerId="LiveId" clId="{16A39F78-19D5-425B-8443-88D6AA6792F3}" dt="2023-04-18T06:48:17.881" v="482" actId="207"/>
          <ac:spMkLst>
            <pc:docMk/>
            <pc:sldMk cId="4008010319" sldId="383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04.372" v="165" actId="108"/>
          <ac:spMkLst>
            <pc:docMk/>
            <pc:sldMk cId="4008010319" sldId="38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008010319" sldId="383"/>
            <ac:spMk id="5" creationId="{7C05EF04-B8E0-82C7-1F93-2304BC51D615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008010319" sldId="383"/>
            <ac:spMk id="6" creationId="{9E767DB6-9548-A99B-2BD3-6D84C36CD8F4}"/>
          </ac:spMkLst>
        </pc:spChg>
      </pc:sldChg>
      <pc:sldChg chg="addSp delSp modSp add mod">
        <pc:chgData name="Daniele" userId="dab712611ff4d818" providerId="LiveId" clId="{16A39F78-19D5-425B-8443-88D6AA6792F3}" dt="2023-04-16T21:01:27.188" v="174" actId="108"/>
        <pc:sldMkLst>
          <pc:docMk/>
          <pc:sldMk cId="3985618291" sldId="384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985618291" sldId="384"/>
            <ac:spMk id="2" creationId="{141729BD-996F-AE27-4028-B9AD3D4CF02F}"/>
          </ac:spMkLst>
        </pc:spChg>
        <pc:spChg chg="mod">
          <ac:chgData name="Daniele" userId="dab712611ff4d818" providerId="LiveId" clId="{16A39F78-19D5-425B-8443-88D6AA6792F3}" dt="2023-04-16T21:01:27.188" v="174" actId="108"/>
          <ac:spMkLst>
            <pc:docMk/>
            <pc:sldMk cId="3985618291" sldId="384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985618291" sldId="384"/>
            <ac:spMk id="5" creationId="{3ABEA6C1-2A17-755F-1C30-71EBF276B9FA}"/>
          </ac:spMkLst>
        </pc:spChg>
      </pc:sldChg>
      <pc:sldChg chg="addSp delSp modSp add mod">
        <pc:chgData name="Daniele" userId="dab712611ff4d818" providerId="LiveId" clId="{16A39F78-19D5-425B-8443-88D6AA6792F3}" dt="2023-04-18T06:50:42.754" v="516" actId="207"/>
        <pc:sldMkLst>
          <pc:docMk/>
          <pc:sldMk cId="4223616968" sldId="385"/>
        </pc:sldMkLst>
        <pc:spChg chg="mod">
          <ac:chgData name="Daniele" userId="dab712611ff4d818" providerId="LiveId" clId="{16A39F78-19D5-425B-8443-88D6AA6792F3}" dt="2023-04-18T06:50:42.754" v="516" actId="207"/>
          <ac:spMkLst>
            <pc:docMk/>
            <pc:sldMk cId="4223616968" sldId="385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29.620" v="175" actId="108"/>
          <ac:spMkLst>
            <pc:docMk/>
            <pc:sldMk cId="4223616968" sldId="385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223616968" sldId="385"/>
            <ac:spMk id="5" creationId="{54AF6B6F-BB21-A1EB-33B4-B5C8F17C20DC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223616968" sldId="385"/>
            <ac:spMk id="6" creationId="{4F538D4D-3D8E-8367-DEDB-BA673679C51A}"/>
          </ac:spMkLst>
        </pc:spChg>
      </pc:sldChg>
      <pc:sldChg chg="addSp delSp modSp add mod">
        <pc:chgData name="Daniele" userId="dab712611ff4d818" providerId="LiveId" clId="{16A39F78-19D5-425B-8443-88D6AA6792F3}" dt="2023-04-18T06:49:07.897" v="490" actId="207"/>
        <pc:sldMkLst>
          <pc:docMk/>
          <pc:sldMk cId="2645206783" sldId="386"/>
        </pc:sldMkLst>
        <pc:spChg chg="mod">
          <ac:chgData name="Daniele" userId="dab712611ff4d818" providerId="LiveId" clId="{16A39F78-19D5-425B-8443-88D6AA6792F3}" dt="2023-04-18T06:49:07.897" v="490" actId="207"/>
          <ac:spMkLst>
            <pc:docMk/>
            <pc:sldMk cId="2645206783" sldId="386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12.060" v="168" actId="108"/>
          <ac:spMkLst>
            <pc:docMk/>
            <pc:sldMk cId="2645206783" sldId="386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645206783" sldId="386"/>
            <ac:spMk id="5" creationId="{D7A7D185-9ABC-2313-7B1F-32AE8FE96EFD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645206783" sldId="386"/>
            <ac:spMk id="6" creationId="{B3E01402-1FED-3428-C5F9-48A9D62D0740}"/>
          </ac:spMkLst>
        </pc:spChg>
      </pc:sldChg>
      <pc:sldChg chg="addSp delSp modSp add mod">
        <pc:chgData name="Daniele" userId="dab712611ff4d818" providerId="LiveId" clId="{16A39F78-19D5-425B-8443-88D6AA6792F3}" dt="2023-04-18T06:49:42.138" v="503" actId="207"/>
        <pc:sldMkLst>
          <pc:docMk/>
          <pc:sldMk cId="3062121321" sldId="387"/>
        </pc:sldMkLst>
        <pc:spChg chg="mod">
          <ac:chgData name="Daniele" userId="dab712611ff4d818" providerId="LiveId" clId="{16A39F78-19D5-425B-8443-88D6AA6792F3}" dt="2023-04-18T06:49:42.138" v="503" actId="207"/>
          <ac:spMkLst>
            <pc:docMk/>
            <pc:sldMk cId="3062121321" sldId="387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14.157" v="169" actId="108"/>
          <ac:spMkLst>
            <pc:docMk/>
            <pc:sldMk cId="3062121321" sldId="387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062121321" sldId="387"/>
            <ac:spMk id="5" creationId="{293BFFC8-1D21-7150-45BD-F747744B872A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062121321" sldId="387"/>
            <ac:spMk id="6" creationId="{9F333745-FE80-0288-29D0-A5C53AF5CF65}"/>
          </ac:spMkLst>
        </pc:spChg>
      </pc:sldChg>
      <pc:sldChg chg="addSp delSp modSp add mod">
        <pc:chgData name="Daniele" userId="dab712611ff4d818" providerId="LiveId" clId="{16A39F78-19D5-425B-8443-88D6AA6792F3}" dt="2023-04-18T06:49:58.074" v="505" actId="207"/>
        <pc:sldMkLst>
          <pc:docMk/>
          <pc:sldMk cId="2308721798" sldId="388"/>
        </pc:sldMkLst>
        <pc:spChg chg="mod">
          <ac:chgData name="Daniele" userId="dab712611ff4d818" providerId="LiveId" clId="{16A39F78-19D5-425B-8443-88D6AA6792F3}" dt="2023-04-18T06:49:58.074" v="505" actId="207"/>
          <ac:spMkLst>
            <pc:docMk/>
            <pc:sldMk cId="2308721798" sldId="388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17.804" v="170" actId="108"/>
          <ac:spMkLst>
            <pc:docMk/>
            <pc:sldMk cId="2308721798" sldId="388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308721798" sldId="388"/>
            <ac:spMk id="5" creationId="{AD629353-4669-305C-CE98-03AA1FEAB49C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308721798" sldId="388"/>
            <ac:spMk id="6" creationId="{CE6F0A77-17A1-EF09-72D8-638699415F46}"/>
          </ac:spMkLst>
        </pc:spChg>
      </pc:sldChg>
      <pc:sldChg chg="addSp delSp modSp add mod">
        <pc:chgData name="Daniele" userId="dab712611ff4d818" providerId="LiveId" clId="{16A39F78-19D5-425B-8443-88D6AA6792F3}" dt="2023-04-18T06:50:23.825" v="512" actId="207"/>
        <pc:sldMkLst>
          <pc:docMk/>
          <pc:sldMk cId="3120609910" sldId="389"/>
        </pc:sldMkLst>
        <pc:spChg chg="mod">
          <ac:chgData name="Daniele" userId="dab712611ff4d818" providerId="LiveId" clId="{16A39F78-19D5-425B-8443-88D6AA6792F3}" dt="2023-04-18T06:50:23.825" v="512" actId="207"/>
          <ac:spMkLst>
            <pc:docMk/>
            <pc:sldMk cId="3120609910" sldId="389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22.110" v="172" actId="108"/>
          <ac:spMkLst>
            <pc:docMk/>
            <pc:sldMk cId="3120609910" sldId="389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120609910" sldId="389"/>
            <ac:spMk id="5" creationId="{441A8A87-2772-0A35-4736-50937357EE11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120609910" sldId="389"/>
            <ac:spMk id="6" creationId="{98D7180C-9AD9-28BF-583D-B4C2D7146AC3}"/>
          </ac:spMkLst>
        </pc:spChg>
      </pc:sldChg>
      <pc:sldChg chg="addSp delSp modSp add mod">
        <pc:chgData name="Daniele" userId="dab712611ff4d818" providerId="LiveId" clId="{16A39F78-19D5-425B-8443-88D6AA6792F3}" dt="2023-04-16T20:58:25.659" v="103" actId="108"/>
        <pc:sldMkLst>
          <pc:docMk/>
          <pc:sldMk cId="407696904" sldId="390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407696904" sldId="390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07696904" sldId="390"/>
            <ac:spMk id="3" creationId="{0A58A455-81FD-93FA-9B61-B5DE8F187EFB}"/>
          </ac:spMkLst>
        </pc:spChg>
        <pc:spChg chg="mod">
          <ac:chgData name="Daniele" userId="dab712611ff4d818" providerId="LiveId" clId="{16A39F78-19D5-425B-8443-88D6AA6792F3}" dt="2023-04-16T20:58:25.659" v="103" actId="108"/>
          <ac:spMkLst>
            <pc:docMk/>
            <pc:sldMk cId="407696904" sldId="390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07696904" sldId="390"/>
            <ac:spMk id="5" creationId="{39339400-F288-4CF3-1A35-F0EAF43F3AD0}"/>
          </ac:spMkLst>
        </pc:spChg>
      </pc:sldChg>
      <pc:sldChg chg="addSp delSp modSp add mod">
        <pc:chgData name="Daniele" userId="dab712611ff4d818" providerId="LiveId" clId="{16A39F78-19D5-425B-8443-88D6AA6792F3}" dt="2023-04-16T20:58:27.971" v="104" actId="108"/>
        <pc:sldMkLst>
          <pc:docMk/>
          <pc:sldMk cId="3848580524" sldId="391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848580524" sldId="391"/>
            <ac:spMk id="2" creationId="{C0128076-401C-B7EB-AAB2-F83C0BAA6E2A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848580524" sldId="391"/>
            <ac:spMk id="3" creationId="{6C612D1E-71FC-8893-F389-D656CE9DC364}"/>
          </ac:spMkLst>
        </pc:spChg>
        <pc:spChg chg="mod">
          <ac:chgData name="Daniele" userId="dab712611ff4d818" providerId="LiveId" clId="{16A39F78-19D5-425B-8443-88D6AA6792F3}" dt="2023-04-16T20:58:27.971" v="104" actId="108"/>
          <ac:spMkLst>
            <pc:docMk/>
            <pc:sldMk cId="3848580524" sldId="391"/>
            <ac:spMk id="4" creationId="{1EF4A512-9503-E940-B015-6CB9713AF738}"/>
          </ac:spMkLst>
        </pc:spChg>
      </pc:sldChg>
      <pc:sldChg chg="addSp delSp modSp add mod">
        <pc:chgData name="Daniele" userId="dab712611ff4d818" providerId="LiveId" clId="{16A39F78-19D5-425B-8443-88D6AA6792F3}" dt="2023-04-16T20:58:43.403" v="111" actId="108"/>
        <pc:sldMkLst>
          <pc:docMk/>
          <pc:sldMk cId="4117276119" sldId="392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4117276119" sldId="392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117276119" sldId="392"/>
            <ac:spMk id="3" creationId="{A3E85765-1457-B25B-8F09-EBAE4DF1A241}"/>
          </ac:spMkLst>
        </pc:spChg>
        <pc:spChg chg="mod">
          <ac:chgData name="Daniele" userId="dab712611ff4d818" providerId="LiveId" clId="{16A39F78-19D5-425B-8443-88D6AA6792F3}" dt="2023-04-16T20:58:43.403" v="111" actId="108"/>
          <ac:spMkLst>
            <pc:docMk/>
            <pc:sldMk cId="4117276119" sldId="392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117276119" sldId="392"/>
            <ac:spMk id="6" creationId="{E40D8DE3-EEBF-9923-F9DA-07884928B4DC}"/>
          </ac:spMkLst>
        </pc:spChg>
      </pc:sldChg>
      <pc:sldChg chg="addSp delSp modSp add mod">
        <pc:chgData name="Daniele" userId="dab712611ff4d818" providerId="LiveId" clId="{16A39F78-19D5-425B-8443-88D6AA6792F3}" dt="2023-04-16T20:58:30.348" v="105" actId="108"/>
        <pc:sldMkLst>
          <pc:docMk/>
          <pc:sldMk cId="285637625" sldId="393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285637625" sldId="393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85637625" sldId="393"/>
            <ac:spMk id="3" creationId="{08ED9861-960D-2522-3A3D-146319271787}"/>
          </ac:spMkLst>
        </pc:spChg>
        <pc:spChg chg="mod">
          <ac:chgData name="Daniele" userId="dab712611ff4d818" providerId="LiveId" clId="{16A39F78-19D5-425B-8443-88D6AA6792F3}" dt="2023-04-16T20:58:30.348" v="105" actId="108"/>
          <ac:spMkLst>
            <pc:docMk/>
            <pc:sldMk cId="285637625" sldId="39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85637625" sldId="393"/>
            <ac:spMk id="6" creationId="{451CDF65-E935-BA96-616D-E922EECDF887}"/>
          </ac:spMkLst>
        </pc:spChg>
      </pc:sldChg>
      <pc:sldChg chg="addSp delSp modSp add mod">
        <pc:chgData name="Daniele" userId="dab712611ff4d818" providerId="LiveId" clId="{16A39F78-19D5-425B-8443-88D6AA6792F3}" dt="2023-04-16T20:58:33.196" v="106" actId="108"/>
        <pc:sldMkLst>
          <pc:docMk/>
          <pc:sldMk cId="1246186147" sldId="394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1246186147" sldId="394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246186147" sldId="394"/>
            <ac:spMk id="3" creationId="{CED468CF-6092-0917-DA31-294C148DA7D1}"/>
          </ac:spMkLst>
        </pc:spChg>
        <pc:spChg chg="mod">
          <ac:chgData name="Daniele" userId="dab712611ff4d818" providerId="LiveId" clId="{16A39F78-19D5-425B-8443-88D6AA6792F3}" dt="2023-04-16T20:58:33.196" v="106" actId="108"/>
          <ac:spMkLst>
            <pc:docMk/>
            <pc:sldMk cId="1246186147" sldId="394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246186147" sldId="394"/>
            <ac:spMk id="6" creationId="{2478521C-EEFC-1427-E6BD-5C9C763AA39A}"/>
          </ac:spMkLst>
        </pc:spChg>
      </pc:sldChg>
      <pc:sldChg chg="addSp delSp modSp add mod">
        <pc:chgData name="Daniele" userId="dab712611ff4d818" providerId="LiveId" clId="{16A39F78-19D5-425B-8443-88D6AA6792F3}" dt="2023-04-16T20:58:35.124" v="107" actId="108"/>
        <pc:sldMkLst>
          <pc:docMk/>
          <pc:sldMk cId="1135253653" sldId="395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1135253653" sldId="395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135253653" sldId="395"/>
            <ac:spMk id="3" creationId="{77E1C973-DCFB-9EB0-5973-1EEB36D59E4C}"/>
          </ac:spMkLst>
        </pc:spChg>
        <pc:spChg chg="mod">
          <ac:chgData name="Daniele" userId="dab712611ff4d818" providerId="LiveId" clId="{16A39F78-19D5-425B-8443-88D6AA6792F3}" dt="2023-04-16T20:58:35.124" v="107" actId="108"/>
          <ac:spMkLst>
            <pc:docMk/>
            <pc:sldMk cId="1135253653" sldId="395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135253653" sldId="395"/>
            <ac:spMk id="6" creationId="{A91BBFFD-72A8-28F9-D86B-A1F4B1AC9625}"/>
          </ac:spMkLst>
        </pc:spChg>
      </pc:sldChg>
      <pc:sldChg chg="addSp delSp modSp add mod">
        <pc:chgData name="Daniele" userId="dab712611ff4d818" providerId="LiveId" clId="{16A39F78-19D5-425B-8443-88D6AA6792F3}" dt="2023-04-16T20:58:36.899" v="108" actId="108"/>
        <pc:sldMkLst>
          <pc:docMk/>
          <pc:sldMk cId="665804583" sldId="396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665804583" sldId="396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665804583" sldId="396"/>
            <ac:spMk id="3" creationId="{B4DBB595-706B-70D4-4B60-16D38E626114}"/>
          </ac:spMkLst>
        </pc:spChg>
        <pc:spChg chg="mod">
          <ac:chgData name="Daniele" userId="dab712611ff4d818" providerId="LiveId" clId="{16A39F78-19D5-425B-8443-88D6AA6792F3}" dt="2023-04-16T20:58:36.899" v="108" actId="108"/>
          <ac:spMkLst>
            <pc:docMk/>
            <pc:sldMk cId="665804583" sldId="396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665804583" sldId="396"/>
            <ac:spMk id="6" creationId="{8F0AA8FB-EED2-9636-EB1D-AEC164F31C65}"/>
          </ac:spMkLst>
        </pc:spChg>
      </pc:sldChg>
      <pc:sldChg chg="addSp delSp modSp add mod">
        <pc:chgData name="Daniele" userId="dab712611ff4d818" providerId="LiveId" clId="{16A39F78-19D5-425B-8443-88D6AA6792F3}" dt="2023-04-16T20:58:38.811" v="109" actId="108"/>
        <pc:sldMkLst>
          <pc:docMk/>
          <pc:sldMk cId="230390830" sldId="397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230390830" sldId="397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30390830" sldId="397"/>
            <ac:spMk id="3" creationId="{955EF23F-7037-8A96-6FA3-AEE44BEFF825}"/>
          </ac:spMkLst>
        </pc:spChg>
        <pc:spChg chg="mod">
          <ac:chgData name="Daniele" userId="dab712611ff4d818" providerId="LiveId" clId="{16A39F78-19D5-425B-8443-88D6AA6792F3}" dt="2023-04-16T20:58:38.811" v="109" actId="108"/>
          <ac:spMkLst>
            <pc:docMk/>
            <pc:sldMk cId="230390830" sldId="397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30390830" sldId="397"/>
            <ac:spMk id="6" creationId="{FE29D624-73CD-E374-144E-63D019DCF2A3}"/>
          </ac:spMkLst>
        </pc:spChg>
      </pc:sldChg>
      <pc:sldChg chg="addSp delSp modSp add mod">
        <pc:chgData name="Daniele" userId="dab712611ff4d818" providerId="LiveId" clId="{16A39F78-19D5-425B-8443-88D6AA6792F3}" dt="2023-04-16T20:58:41.330" v="110" actId="108"/>
        <pc:sldMkLst>
          <pc:docMk/>
          <pc:sldMk cId="934103520" sldId="398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934103520" sldId="398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934103520" sldId="398"/>
            <ac:spMk id="3" creationId="{AB60609E-CF89-8947-3547-EF63F0B4AF65}"/>
          </ac:spMkLst>
        </pc:spChg>
        <pc:spChg chg="mod">
          <ac:chgData name="Daniele" userId="dab712611ff4d818" providerId="LiveId" clId="{16A39F78-19D5-425B-8443-88D6AA6792F3}" dt="2023-04-16T20:58:41.330" v="110" actId="108"/>
          <ac:spMkLst>
            <pc:docMk/>
            <pc:sldMk cId="934103520" sldId="398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934103520" sldId="398"/>
            <ac:spMk id="6" creationId="{3D2B29A9-4C2B-1DA9-5195-5040BAA23CAE}"/>
          </ac:spMkLst>
        </pc:spChg>
      </pc:sldChg>
      <pc:sldChg chg="addSp delSp modSp add mod">
        <pc:chgData name="Daniele" userId="dab712611ff4d818" providerId="LiveId" clId="{16A39F78-19D5-425B-8443-88D6AA6792F3}" dt="2023-04-16T20:58:45.475" v="112" actId="108"/>
        <pc:sldMkLst>
          <pc:docMk/>
          <pc:sldMk cId="567367318" sldId="399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567367318" sldId="399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67367318" sldId="399"/>
            <ac:spMk id="3" creationId="{05EB40AA-DDAB-6274-4B48-129023A20E92}"/>
          </ac:spMkLst>
        </pc:spChg>
        <pc:spChg chg="mod">
          <ac:chgData name="Daniele" userId="dab712611ff4d818" providerId="LiveId" clId="{16A39F78-19D5-425B-8443-88D6AA6792F3}" dt="2023-04-16T20:58:45.475" v="112" actId="108"/>
          <ac:spMkLst>
            <pc:docMk/>
            <pc:sldMk cId="567367318" sldId="399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67367318" sldId="399"/>
            <ac:spMk id="5" creationId="{31AE3976-F5ED-D536-1F4C-24D6CE265235}"/>
          </ac:spMkLst>
        </pc:spChg>
      </pc:sldChg>
      <pc:sldChg chg="addSp delSp modSp add mod">
        <pc:chgData name="Daniele" userId="dab712611ff4d818" providerId="LiveId" clId="{16A39F78-19D5-425B-8443-88D6AA6792F3}" dt="2023-04-16T20:58:48.100" v="113" actId="108"/>
        <pc:sldMkLst>
          <pc:docMk/>
          <pc:sldMk cId="2458074884" sldId="400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2458074884" sldId="400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458074884" sldId="400"/>
            <ac:spMk id="3" creationId="{806FB249-B2A1-279E-1E47-3987AE4D2FE4}"/>
          </ac:spMkLst>
        </pc:spChg>
        <pc:spChg chg="mod">
          <ac:chgData name="Daniele" userId="dab712611ff4d818" providerId="LiveId" clId="{16A39F78-19D5-425B-8443-88D6AA6792F3}" dt="2023-04-16T20:58:48.100" v="113" actId="108"/>
          <ac:spMkLst>
            <pc:docMk/>
            <pc:sldMk cId="2458074884" sldId="400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458074884" sldId="400"/>
            <ac:spMk id="6" creationId="{30ECCD98-375C-E271-91BC-74886962FF68}"/>
          </ac:spMkLst>
        </pc:spChg>
      </pc:sldChg>
      <pc:sldChg chg="addSp delSp modSp add mod">
        <pc:chgData name="Daniele" userId="dab712611ff4d818" providerId="LiveId" clId="{16A39F78-19D5-425B-8443-88D6AA6792F3}" dt="2023-04-16T20:58:50.076" v="114" actId="108"/>
        <pc:sldMkLst>
          <pc:docMk/>
          <pc:sldMk cId="3137482553" sldId="401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3137482553" sldId="401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137482553" sldId="401"/>
            <ac:spMk id="3" creationId="{CFB5236C-CE4E-26EC-A684-BFDEAEBBF362}"/>
          </ac:spMkLst>
        </pc:spChg>
        <pc:spChg chg="mod">
          <ac:chgData name="Daniele" userId="dab712611ff4d818" providerId="LiveId" clId="{16A39F78-19D5-425B-8443-88D6AA6792F3}" dt="2023-04-16T20:58:50.076" v="114" actId="108"/>
          <ac:spMkLst>
            <pc:docMk/>
            <pc:sldMk cId="3137482553" sldId="401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137482553" sldId="401"/>
            <ac:spMk id="6" creationId="{D7A8C099-250A-59D8-A695-AAAE9CCA3F55}"/>
          </ac:spMkLst>
        </pc:spChg>
      </pc:sldChg>
      <pc:sldChg chg="addSp delSp modSp add mod">
        <pc:chgData name="Daniele" userId="dab712611ff4d818" providerId="LiveId" clId="{16A39F78-19D5-425B-8443-88D6AA6792F3}" dt="2023-04-16T20:58:52.260" v="115" actId="108"/>
        <pc:sldMkLst>
          <pc:docMk/>
          <pc:sldMk cId="3290350751" sldId="402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3290350751" sldId="402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290350751" sldId="402"/>
            <ac:spMk id="3" creationId="{4FCAE3EB-DA34-0981-5C98-2107219381C6}"/>
          </ac:spMkLst>
        </pc:spChg>
        <pc:spChg chg="mod">
          <ac:chgData name="Daniele" userId="dab712611ff4d818" providerId="LiveId" clId="{16A39F78-19D5-425B-8443-88D6AA6792F3}" dt="2023-04-16T20:58:52.260" v="115" actId="108"/>
          <ac:spMkLst>
            <pc:docMk/>
            <pc:sldMk cId="3290350751" sldId="402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290350751" sldId="402"/>
            <ac:spMk id="6" creationId="{675CE523-0560-7A27-D601-C14C342187F6}"/>
          </ac:spMkLst>
        </pc:spChg>
      </pc:sldChg>
      <pc:sldChg chg="addSp delSp modSp add mod">
        <pc:chgData name="Daniele" userId="dab712611ff4d818" providerId="LiveId" clId="{16A39F78-19D5-425B-8443-88D6AA6792F3}" dt="2023-04-18T06:17:09.870" v="256" actId="207"/>
        <pc:sldMkLst>
          <pc:docMk/>
          <pc:sldMk cId="777616630" sldId="403"/>
        </pc:sldMkLst>
        <pc:spChg chg="mod">
          <ac:chgData name="Daniele" userId="dab712611ff4d818" providerId="LiveId" clId="{16A39F78-19D5-425B-8443-88D6AA6792F3}" dt="2023-04-18T06:17:09.870" v="256" actId="207"/>
          <ac:spMkLst>
            <pc:docMk/>
            <pc:sldMk cId="777616630" sldId="403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777616630" sldId="403"/>
            <ac:spMk id="3" creationId="{146E987C-C2F8-017B-2FEB-96B3C09F3CC2}"/>
          </ac:spMkLst>
        </pc:spChg>
        <pc:spChg chg="mod">
          <ac:chgData name="Daniele" userId="dab712611ff4d818" providerId="LiveId" clId="{16A39F78-19D5-425B-8443-88D6AA6792F3}" dt="2023-04-16T20:57:27.516" v="83" actId="108"/>
          <ac:spMkLst>
            <pc:docMk/>
            <pc:sldMk cId="777616630" sldId="40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777616630" sldId="403"/>
            <ac:spMk id="5" creationId="{104B030D-CDB1-B95B-BADB-53A182B7F12F}"/>
          </ac:spMkLst>
        </pc:spChg>
      </pc:sldChg>
      <pc:sldChg chg="addSp delSp modSp add mod">
        <pc:chgData name="Daniele" userId="dab712611ff4d818" providerId="LiveId" clId="{16A39F78-19D5-425B-8443-88D6AA6792F3}" dt="2023-04-18T06:17:53.199" v="263" actId="207"/>
        <pc:sldMkLst>
          <pc:docMk/>
          <pc:sldMk cId="940206837" sldId="404"/>
        </pc:sldMkLst>
        <pc:spChg chg="mod">
          <ac:chgData name="Daniele" userId="dab712611ff4d818" providerId="LiveId" clId="{16A39F78-19D5-425B-8443-88D6AA6792F3}" dt="2023-04-18T06:17:53.199" v="263" actId="207"/>
          <ac:spMkLst>
            <pc:docMk/>
            <pc:sldMk cId="940206837" sldId="404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940206837" sldId="404"/>
            <ac:spMk id="3" creationId="{76DF3141-3A67-7063-676C-4C2C2515C9C3}"/>
          </ac:spMkLst>
        </pc:spChg>
        <pc:spChg chg="mod">
          <ac:chgData name="Daniele" userId="dab712611ff4d818" providerId="LiveId" clId="{16A39F78-19D5-425B-8443-88D6AA6792F3}" dt="2023-04-16T20:57:48.613" v="89" actId="108"/>
          <ac:spMkLst>
            <pc:docMk/>
            <pc:sldMk cId="940206837" sldId="404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940206837" sldId="404"/>
            <ac:spMk id="5" creationId="{C3A3C397-4616-5D89-9E1E-BB0B7F72A1D0}"/>
          </ac:spMkLst>
        </pc:spChg>
      </pc:sldChg>
      <pc:sldChg chg="addSp delSp modSp add mod">
        <pc:chgData name="Daniele" userId="dab712611ff4d818" providerId="LiveId" clId="{16A39F78-19D5-425B-8443-88D6AA6792F3}" dt="2023-04-18T06:18:53.382" v="279" actId="207"/>
        <pc:sldMkLst>
          <pc:docMk/>
          <pc:sldMk cId="631897520" sldId="405"/>
        </pc:sldMkLst>
        <pc:spChg chg="mod">
          <ac:chgData name="Daniele" userId="dab712611ff4d818" providerId="LiveId" clId="{16A39F78-19D5-425B-8443-88D6AA6792F3}" dt="2023-04-18T06:18:53.382" v="279" actId="207"/>
          <ac:spMkLst>
            <pc:docMk/>
            <pc:sldMk cId="631897520" sldId="405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7:57.227" v="92" actId="108"/>
          <ac:spMkLst>
            <pc:docMk/>
            <pc:sldMk cId="631897520" sldId="405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631897520" sldId="405"/>
            <ac:spMk id="5" creationId="{411A7415-A5E4-B02F-6E72-75F4A39CE5C5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631897520" sldId="405"/>
            <ac:spMk id="6" creationId="{87B76B4F-0FC9-7C62-7AB4-9DFAFB0FA95F}"/>
          </ac:spMkLst>
        </pc:spChg>
      </pc:sldChg>
      <pc:sldChg chg="addSp delSp modSp add mod">
        <pc:chgData name="Daniele" userId="dab712611ff4d818" providerId="LiveId" clId="{16A39F78-19D5-425B-8443-88D6AA6792F3}" dt="2023-04-18T06:23:02.008" v="323" actId="207"/>
        <pc:sldMkLst>
          <pc:docMk/>
          <pc:sldMk cId="449927206" sldId="406"/>
        </pc:sldMkLst>
        <pc:spChg chg="mod">
          <ac:chgData name="Daniele" userId="dab712611ff4d818" providerId="LiveId" clId="{16A39F78-19D5-425B-8443-88D6AA6792F3}" dt="2023-04-18T06:23:02.008" v="323" actId="207"/>
          <ac:spMkLst>
            <pc:docMk/>
            <pc:sldMk cId="449927206" sldId="406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49927206" sldId="406"/>
            <ac:spMk id="3" creationId="{7C860B14-C82F-7E14-EE2B-378F45BBCCC2}"/>
          </ac:spMkLst>
        </pc:spChg>
        <pc:spChg chg="mod">
          <ac:chgData name="Daniele" userId="dab712611ff4d818" providerId="LiveId" clId="{16A39F78-19D5-425B-8443-88D6AA6792F3}" dt="2023-04-16T20:58:54.919" v="116" actId="108"/>
          <ac:spMkLst>
            <pc:docMk/>
            <pc:sldMk cId="449927206" sldId="406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49927206" sldId="406"/>
            <ac:spMk id="6" creationId="{9CC143B6-9766-BF18-6417-3035981A48D0}"/>
          </ac:spMkLst>
        </pc:spChg>
      </pc:sldChg>
      <pc:sldChg chg="addSp delSp modSp add mod">
        <pc:chgData name="Daniele" userId="dab712611ff4d818" providerId="LiveId" clId="{16A39F78-19D5-425B-8443-88D6AA6792F3}" dt="2023-04-18T06:42:07.583" v="390" actId="207"/>
        <pc:sldMkLst>
          <pc:docMk/>
          <pc:sldMk cId="2831785055" sldId="407"/>
        </pc:sldMkLst>
        <pc:spChg chg="mod">
          <ac:chgData name="Daniele" userId="dab712611ff4d818" providerId="LiveId" clId="{16A39F78-19D5-425B-8443-88D6AA6792F3}" dt="2023-04-18T06:42:07.583" v="390" actId="207"/>
          <ac:spMkLst>
            <pc:docMk/>
            <pc:sldMk cId="2831785055" sldId="407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38.116" v="133" actId="108"/>
          <ac:spMkLst>
            <pc:docMk/>
            <pc:sldMk cId="2831785055" sldId="407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831785055" sldId="407"/>
            <ac:spMk id="5" creationId="{D03AC0C2-740E-C3A4-CC36-FB5CBFF96409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831785055" sldId="407"/>
            <ac:spMk id="6" creationId="{68C3BD1C-F65F-EF20-15B8-B80A23F4F35E}"/>
          </ac:spMkLst>
        </pc:spChg>
      </pc:sldChg>
      <pc:sldChg chg="addSp delSp modSp add mod">
        <pc:chgData name="Daniele" userId="dab712611ff4d818" providerId="LiveId" clId="{16A39F78-19D5-425B-8443-88D6AA6792F3}" dt="2023-04-18T06:43:47.108" v="408" actId="207"/>
        <pc:sldMkLst>
          <pc:docMk/>
          <pc:sldMk cId="2517377111" sldId="408"/>
        </pc:sldMkLst>
        <pc:spChg chg="mod">
          <ac:chgData name="Daniele" userId="dab712611ff4d818" providerId="LiveId" clId="{16A39F78-19D5-425B-8443-88D6AA6792F3}" dt="2023-04-18T06:43:47.108" v="408" actId="207"/>
          <ac:spMkLst>
            <pc:docMk/>
            <pc:sldMk cId="2517377111" sldId="408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517377111" sldId="408"/>
            <ac:spMk id="3" creationId="{32AEC75D-72E2-916C-2ADB-655C7375D0A0}"/>
          </ac:spMkLst>
        </pc:spChg>
        <pc:spChg chg="mod">
          <ac:chgData name="Daniele" userId="dab712611ff4d818" providerId="LiveId" clId="{16A39F78-19D5-425B-8443-88D6AA6792F3}" dt="2023-04-16T21:00:32.500" v="151" actId="108"/>
          <ac:spMkLst>
            <pc:docMk/>
            <pc:sldMk cId="2517377111" sldId="408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517377111" sldId="408"/>
            <ac:spMk id="5" creationId="{5E339B8C-4B91-F74A-DC01-0A6F259C543B}"/>
          </ac:spMkLst>
        </pc:spChg>
      </pc:sldChg>
      <pc:sldChg chg="addSp delSp modSp add mod">
        <pc:chgData name="Daniele" userId="dab712611ff4d818" providerId="LiveId" clId="{16A39F78-19D5-425B-8443-88D6AA6792F3}" dt="2023-04-18T06:46:40.704" v="450" actId="207"/>
        <pc:sldMkLst>
          <pc:docMk/>
          <pc:sldMk cId="2592679745" sldId="409"/>
        </pc:sldMkLst>
        <pc:spChg chg="mod">
          <ac:chgData name="Daniele" userId="dab712611ff4d818" providerId="LiveId" clId="{16A39F78-19D5-425B-8443-88D6AA6792F3}" dt="2023-04-18T06:46:40.704" v="450" actId="207"/>
          <ac:spMkLst>
            <pc:docMk/>
            <pc:sldMk cId="2592679745" sldId="409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0:53.956" v="161" actId="108"/>
          <ac:spMkLst>
            <pc:docMk/>
            <pc:sldMk cId="2592679745" sldId="409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592679745" sldId="409"/>
            <ac:spMk id="5" creationId="{250FA2F5-BFB5-E39D-E995-FB50AFB5E0FC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592679745" sldId="409"/>
            <ac:spMk id="7" creationId="{F69AD5A8-C1A1-12AB-9E0F-F3AF53F604B7}"/>
          </ac:spMkLst>
        </pc:spChg>
        <pc:picChg chg="mod">
          <ac:chgData name="Daniele" userId="dab712611ff4d818" providerId="LiveId" clId="{16A39F78-19D5-425B-8443-88D6AA6792F3}" dt="2023-04-16T21:03:53.115" v="197" actId="14100"/>
          <ac:picMkLst>
            <pc:docMk/>
            <pc:sldMk cId="2592679745" sldId="409"/>
            <ac:picMk id="6" creationId="{C3D268D4-56B9-B696-24C9-B2EFB54BCE16}"/>
          </ac:picMkLst>
        </pc:picChg>
      </pc:sldChg>
      <pc:sldChg chg="addSp delSp modSp add mod">
        <pc:chgData name="Daniele" userId="dab712611ff4d818" providerId="LiveId" clId="{16A39F78-19D5-425B-8443-88D6AA6792F3}" dt="2023-04-18T06:47:55.560" v="478" actId="207"/>
        <pc:sldMkLst>
          <pc:docMk/>
          <pc:sldMk cId="1897656310" sldId="410"/>
        </pc:sldMkLst>
        <pc:spChg chg="mod">
          <ac:chgData name="Daniele" userId="dab712611ff4d818" providerId="LiveId" clId="{16A39F78-19D5-425B-8443-88D6AA6792F3}" dt="2023-04-18T06:47:55.560" v="478" actId="207"/>
          <ac:spMkLst>
            <pc:docMk/>
            <pc:sldMk cId="1897656310" sldId="410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02.291" v="164" actId="108"/>
          <ac:spMkLst>
            <pc:docMk/>
            <pc:sldMk cId="1897656310" sldId="410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897656310" sldId="410"/>
            <ac:spMk id="5" creationId="{A04F2AE7-3D33-3B87-7DA6-ED1DBBED9913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897656310" sldId="410"/>
            <ac:spMk id="6" creationId="{B3AA32BE-3FB1-7F18-6E13-CFEE468C4630}"/>
          </ac:spMkLst>
        </pc:spChg>
      </pc:sldChg>
      <pc:sldChg chg="addSp delSp modSp add mod">
        <pc:chgData name="Daniele" userId="dab712611ff4d818" providerId="LiveId" clId="{16A39F78-19D5-425B-8443-88D6AA6792F3}" dt="2023-04-18T06:48:32.338" v="484" actId="207"/>
        <pc:sldMkLst>
          <pc:docMk/>
          <pc:sldMk cId="592495291" sldId="411"/>
        </pc:sldMkLst>
        <pc:spChg chg="mod">
          <ac:chgData name="Daniele" userId="dab712611ff4d818" providerId="LiveId" clId="{16A39F78-19D5-425B-8443-88D6AA6792F3}" dt="2023-04-18T06:48:32.338" v="484" actId="207"/>
          <ac:spMkLst>
            <pc:docMk/>
            <pc:sldMk cId="592495291" sldId="411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06.635" v="166" actId="108"/>
          <ac:spMkLst>
            <pc:docMk/>
            <pc:sldMk cId="592495291" sldId="411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92495291" sldId="411"/>
            <ac:spMk id="5" creationId="{88AD63BF-57DD-BDDE-BFCF-9901C14803F5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92495291" sldId="411"/>
            <ac:spMk id="6" creationId="{52F1FDDD-7E26-943E-87C2-1987237856A4}"/>
          </ac:spMkLst>
        </pc:spChg>
      </pc:sldChg>
      <pc:sldChg chg="addSp delSp modSp add mod">
        <pc:chgData name="Daniele" userId="dab712611ff4d818" providerId="LiveId" clId="{16A39F78-19D5-425B-8443-88D6AA6792F3}" dt="2023-04-18T06:50:05.034" v="506" actId="207"/>
        <pc:sldMkLst>
          <pc:docMk/>
          <pc:sldMk cId="72063306" sldId="412"/>
        </pc:sldMkLst>
        <pc:spChg chg="mod">
          <ac:chgData name="Daniele" userId="dab712611ff4d818" providerId="LiveId" clId="{16A39F78-19D5-425B-8443-88D6AA6792F3}" dt="2023-04-18T06:50:05.034" v="506" actId="207"/>
          <ac:spMkLst>
            <pc:docMk/>
            <pc:sldMk cId="72063306" sldId="412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20.051" v="171" actId="108"/>
          <ac:spMkLst>
            <pc:docMk/>
            <pc:sldMk cId="72063306" sldId="412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72063306" sldId="412"/>
            <ac:spMk id="5" creationId="{D8908A94-FAC8-FDE7-9B43-CCD62B36EF23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72063306" sldId="412"/>
            <ac:spMk id="6" creationId="{652C22E2-AF67-5DE0-9091-25858D488500}"/>
          </ac:spMkLst>
        </pc:spChg>
      </pc:sldChg>
      <pc:sldChg chg="addSp delSp modSp add mod">
        <pc:chgData name="Daniele" userId="dab712611ff4d818" providerId="LiveId" clId="{16A39F78-19D5-425B-8443-88D6AA6792F3}" dt="2023-04-18T06:50:34.472" v="515" actId="207"/>
        <pc:sldMkLst>
          <pc:docMk/>
          <pc:sldMk cId="1158568698" sldId="413"/>
        </pc:sldMkLst>
        <pc:spChg chg="mod">
          <ac:chgData name="Daniele" userId="dab712611ff4d818" providerId="LiveId" clId="{16A39F78-19D5-425B-8443-88D6AA6792F3}" dt="2023-04-18T06:50:34.472" v="515" actId="207"/>
          <ac:spMkLst>
            <pc:docMk/>
            <pc:sldMk cId="1158568698" sldId="413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24.914" v="173" actId="108"/>
          <ac:spMkLst>
            <pc:docMk/>
            <pc:sldMk cId="1158568698" sldId="41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158568698" sldId="413"/>
            <ac:spMk id="5" creationId="{70562646-37CE-5AD0-D212-3BACD4A87F17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158568698" sldId="413"/>
            <ac:spMk id="6" creationId="{2F42444D-E3B7-CDDD-733F-8F00BCA0187D}"/>
          </ac:spMkLst>
        </pc:spChg>
      </pc:sldChg>
      <pc:sldChg chg="addSp delSp modSp add mod">
        <pc:chgData name="Daniele" userId="dab712611ff4d818" providerId="LiveId" clId="{16A39F78-19D5-425B-8443-88D6AA6792F3}" dt="2023-04-18T06:50:46.448" v="517" actId="207"/>
        <pc:sldMkLst>
          <pc:docMk/>
          <pc:sldMk cId="54457968" sldId="414"/>
        </pc:sldMkLst>
        <pc:spChg chg="mod">
          <ac:chgData name="Daniele" userId="dab712611ff4d818" providerId="LiveId" clId="{16A39F78-19D5-425B-8443-88D6AA6792F3}" dt="2023-04-18T06:50:46.448" v="517" actId="207"/>
          <ac:spMkLst>
            <pc:docMk/>
            <pc:sldMk cId="54457968" sldId="414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31.691" v="176" actId="108"/>
          <ac:spMkLst>
            <pc:docMk/>
            <pc:sldMk cId="54457968" sldId="414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4457968" sldId="414"/>
            <ac:spMk id="5" creationId="{59B80E11-F9C4-9AC6-5915-756A8B2392DF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4457968" sldId="414"/>
            <ac:spMk id="6" creationId="{165D53EC-AB85-AF2F-1105-0277B06A31EB}"/>
          </ac:spMkLst>
        </pc:spChg>
      </pc:sldChg>
      <pc:sldChg chg="addSp delSp modSp add mod">
        <pc:chgData name="Daniele" userId="dab712611ff4d818" providerId="LiveId" clId="{16A39F78-19D5-425B-8443-88D6AA6792F3}" dt="2023-04-18T06:50:49.234" v="518" actId="207"/>
        <pc:sldMkLst>
          <pc:docMk/>
          <pc:sldMk cId="1290067504" sldId="415"/>
        </pc:sldMkLst>
        <pc:spChg chg="mod">
          <ac:chgData name="Daniele" userId="dab712611ff4d818" providerId="LiveId" clId="{16A39F78-19D5-425B-8443-88D6AA6792F3}" dt="2023-04-18T06:50:49.234" v="518" actId="207"/>
          <ac:spMkLst>
            <pc:docMk/>
            <pc:sldMk cId="1290067504" sldId="415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1:01:33.645" v="177" actId="108"/>
          <ac:spMkLst>
            <pc:docMk/>
            <pc:sldMk cId="1290067504" sldId="415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290067504" sldId="415"/>
            <ac:spMk id="5" creationId="{70CF548F-416B-18F3-C970-CAE49A9F1627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290067504" sldId="415"/>
            <ac:spMk id="6" creationId="{848BE7C5-57AA-0FCB-B584-8ECCCEAE90FD}"/>
          </ac:spMkLst>
        </pc:spChg>
      </pc:sldChg>
      <pc:sldChg chg="addSp delSp modSp add mod">
        <pc:chgData name="Daniele" userId="dab712611ff4d818" providerId="LiveId" clId="{16A39F78-19D5-425B-8443-88D6AA6792F3}" dt="2023-04-16T21:00:35.708" v="152" actId="108"/>
        <pc:sldMkLst>
          <pc:docMk/>
          <pc:sldMk cId="496229494" sldId="417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96229494" sldId="417"/>
            <ac:spMk id="2" creationId="{0FDE5042-EB0D-E403-52FE-DF5009FEDCC3}"/>
          </ac:spMkLst>
        </pc:spChg>
        <pc:spChg chg="mod">
          <ac:chgData name="Daniele" userId="dab712611ff4d818" providerId="LiveId" clId="{16A39F78-19D5-425B-8443-88D6AA6792F3}" dt="2023-04-16T21:00:35.708" v="152" actId="108"/>
          <ac:spMkLst>
            <pc:docMk/>
            <pc:sldMk cId="496229494" sldId="417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96229494" sldId="417"/>
            <ac:spMk id="6" creationId="{BFA95BBD-584B-969B-E711-D287F1AC6A16}"/>
          </ac:spMkLst>
        </pc:spChg>
      </pc:sldChg>
      <pc:sldChg chg="addSp delSp modSp add mod">
        <pc:chgData name="Daniele" userId="dab712611ff4d818" providerId="LiveId" clId="{16A39F78-19D5-425B-8443-88D6AA6792F3}" dt="2023-04-16T21:00:37.972" v="153" actId="108"/>
        <pc:sldMkLst>
          <pc:docMk/>
          <pc:sldMk cId="2901088777" sldId="418"/>
        </pc:sldMkLst>
        <pc:spChg chg="mod">
          <ac:chgData name="Daniele" userId="dab712611ff4d818" providerId="LiveId" clId="{16A39F78-19D5-425B-8443-88D6AA6792F3}" dt="2023-04-16T21:00:37.972" v="153" actId="108"/>
          <ac:spMkLst>
            <pc:docMk/>
            <pc:sldMk cId="2901088777" sldId="418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901088777" sldId="418"/>
            <ac:spMk id="6" creationId="{5F2DF5B3-9EBB-213A-2991-82985D0B6A7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901088777" sldId="418"/>
            <ac:spMk id="9" creationId="{9D223C0F-C2EB-09E0-17CF-64BC3EAD2B6E}"/>
          </ac:spMkLst>
        </pc:spChg>
      </pc:sldChg>
      <pc:sldChg chg="addSp delSp modSp add mod">
        <pc:chgData name="Daniele" userId="dab712611ff4d818" providerId="LiveId" clId="{16A39F78-19D5-425B-8443-88D6AA6792F3}" dt="2023-04-18T06:44:16.865" v="413" actId="207"/>
        <pc:sldMkLst>
          <pc:docMk/>
          <pc:sldMk cId="1398237698" sldId="419"/>
        </pc:sldMkLst>
        <pc:spChg chg="mod">
          <ac:chgData name="Daniele" userId="dab712611ff4d818" providerId="LiveId" clId="{16A39F78-19D5-425B-8443-88D6AA6792F3}" dt="2023-04-16T21:00:40.115" v="154" actId="108"/>
          <ac:spMkLst>
            <pc:docMk/>
            <pc:sldMk cId="1398237698" sldId="419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398237698" sldId="419"/>
            <ac:spMk id="5" creationId="{B12798BE-EC63-D758-8096-36AE929AC998}"/>
          </ac:spMkLst>
        </pc:spChg>
        <pc:spChg chg="mod">
          <ac:chgData name="Daniele" userId="dab712611ff4d818" providerId="LiveId" clId="{16A39F78-19D5-425B-8443-88D6AA6792F3}" dt="2023-04-18T06:44:16.865" v="413" actId="207"/>
          <ac:spMkLst>
            <pc:docMk/>
            <pc:sldMk cId="1398237698" sldId="419"/>
            <ac:spMk id="6" creationId="{80AC2810-8C10-8E93-173A-0A133CDF99EE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398237698" sldId="419"/>
            <ac:spMk id="7" creationId="{8807D22D-DEC3-D22B-C764-E147D0F557F5}"/>
          </ac:spMkLst>
        </pc:spChg>
      </pc:sldChg>
      <pc:sldChg chg="addSp delSp modSp add mod">
        <pc:chgData name="Daniele" userId="dab712611ff4d818" providerId="LiveId" clId="{16A39F78-19D5-425B-8443-88D6AA6792F3}" dt="2023-04-18T06:45:13.712" v="424" actId="207"/>
        <pc:sldMkLst>
          <pc:docMk/>
          <pc:sldMk cId="3502705916" sldId="420"/>
        </pc:sldMkLst>
        <pc:spChg chg="mod">
          <ac:chgData name="Daniele" userId="dab712611ff4d818" providerId="LiveId" clId="{16A39F78-19D5-425B-8443-88D6AA6792F3}" dt="2023-04-16T21:00:44.724" v="156" actId="108"/>
          <ac:spMkLst>
            <pc:docMk/>
            <pc:sldMk cId="3502705916" sldId="420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502705916" sldId="420"/>
            <ac:spMk id="5" creationId="{48BF7E2D-6EED-7C49-CFC8-F75671005010}"/>
          </ac:spMkLst>
        </pc:spChg>
        <pc:spChg chg="mod">
          <ac:chgData name="Daniele" userId="dab712611ff4d818" providerId="LiveId" clId="{16A39F78-19D5-425B-8443-88D6AA6792F3}" dt="2023-04-18T06:45:13.712" v="424" actId="207"/>
          <ac:spMkLst>
            <pc:docMk/>
            <pc:sldMk cId="3502705916" sldId="420"/>
            <ac:spMk id="6" creationId="{80AC2810-8C10-8E93-173A-0A133CDF99EE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502705916" sldId="420"/>
            <ac:spMk id="7" creationId="{DB27E56D-7606-F209-68C3-66264E3448C3}"/>
          </ac:spMkLst>
        </pc:spChg>
      </pc:sldChg>
      <pc:sldChg chg="addSp delSp modSp add mod">
        <pc:chgData name="Daniele" userId="dab712611ff4d818" providerId="LiveId" clId="{16A39F78-19D5-425B-8443-88D6AA6792F3}" dt="2023-04-16T20:59:48.524" v="136" actId="108"/>
        <pc:sldMkLst>
          <pc:docMk/>
          <pc:sldMk cId="3025130833" sldId="422"/>
        </pc:sldMkLst>
        <pc:spChg chg="mod">
          <ac:chgData name="Daniele" userId="dab712611ff4d818" providerId="LiveId" clId="{16A39F78-19D5-425B-8443-88D6AA6792F3}" dt="2023-04-16T20:59:48.524" v="136" actId="108"/>
          <ac:spMkLst>
            <pc:docMk/>
            <pc:sldMk cId="3025130833" sldId="422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025130833" sldId="422"/>
            <ac:spMk id="11" creationId="{878A86C1-F9B7-B1FC-7D7C-7633B4B81441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025130833" sldId="422"/>
            <ac:spMk id="12" creationId="{8D37F3E2-30C3-33B3-324C-3E786211FE94}"/>
          </ac:spMkLst>
        </pc:spChg>
      </pc:sldChg>
      <pc:sldChg chg="addSp delSp modSp add mod">
        <pc:chgData name="Daniele" userId="dab712611ff4d818" providerId="LiveId" clId="{16A39F78-19D5-425B-8443-88D6AA6792F3}" dt="2023-04-16T20:59:52.779" v="137" actId="108"/>
        <pc:sldMkLst>
          <pc:docMk/>
          <pc:sldMk cId="2792791269" sldId="423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792791269" sldId="423"/>
            <ac:spMk id="2" creationId="{4F7D1E16-EF24-7E0F-7AE3-FF5F82A55F08}"/>
          </ac:spMkLst>
        </pc:spChg>
        <pc:spChg chg="mod">
          <ac:chgData name="Daniele" userId="dab712611ff4d818" providerId="LiveId" clId="{16A39F78-19D5-425B-8443-88D6AA6792F3}" dt="2023-04-16T20:59:52.779" v="137" actId="108"/>
          <ac:spMkLst>
            <pc:docMk/>
            <pc:sldMk cId="2792791269" sldId="42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792791269" sldId="423"/>
            <ac:spMk id="12" creationId="{EEEC515F-43D3-7885-4082-4195C0FC30F5}"/>
          </ac:spMkLst>
        </pc:spChg>
      </pc:sldChg>
      <pc:sldChg chg="addSp delSp modSp add mod">
        <pc:chgData name="Daniele" userId="dab712611ff4d818" providerId="LiveId" clId="{16A39F78-19D5-425B-8443-88D6AA6792F3}" dt="2023-04-16T20:59:54.956" v="138" actId="108"/>
        <pc:sldMkLst>
          <pc:docMk/>
          <pc:sldMk cId="3128719540" sldId="424"/>
        </pc:sldMkLst>
        <pc:spChg chg="mod">
          <ac:chgData name="Daniele" userId="dab712611ff4d818" providerId="LiveId" clId="{16A39F78-19D5-425B-8443-88D6AA6792F3}" dt="2023-04-16T20:59:54.956" v="138" actId="108"/>
          <ac:spMkLst>
            <pc:docMk/>
            <pc:sldMk cId="3128719540" sldId="424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128719540" sldId="424"/>
            <ac:spMk id="6" creationId="{8C87949F-7D4B-E2B3-D9B0-AF30E99639FE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128719540" sldId="424"/>
            <ac:spMk id="9" creationId="{9202B810-11E3-683D-1157-949AD760B5DC}"/>
          </ac:spMkLst>
        </pc:spChg>
      </pc:sldChg>
      <pc:sldChg chg="addSp delSp modSp add mod">
        <pc:chgData name="Daniele" userId="dab712611ff4d818" providerId="LiveId" clId="{16A39F78-19D5-425B-8443-88D6AA6792F3}" dt="2023-04-16T20:59:56.927" v="139" actId="108"/>
        <pc:sldMkLst>
          <pc:docMk/>
          <pc:sldMk cId="3920997654" sldId="425"/>
        </pc:sldMkLst>
        <pc:spChg chg="mod">
          <ac:chgData name="Daniele" userId="dab712611ff4d818" providerId="LiveId" clId="{16A39F78-19D5-425B-8443-88D6AA6792F3}" dt="2023-04-16T20:59:56.927" v="139" actId="108"/>
          <ac:spMkLst>
            <pc:docMk/>
            <pc:sldMk cId="3920997654" sldId="425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920997654" sldId="425"/>
            <ac:spMk id="6" creationId="{0A1BD60D-658B-40AA-35C0-B622CD0BC845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920997654" sldId="425"/>
            <ac:spMk id="9" creationId="{D13A39C5-29B5-2F2C-D3E5-B01FDDAC1685}"/>
          </ac:spMkLst>
        </pc:spChg>
      </pc:sldChg>
      <pc:sldChg chg="addSp delSp modSp add mod">
        <pc:chgData name="Daniele" userId="dab712611ff4d818" providerId="LiveId" clId="{16A39F78-19D5-425B-8443-88D6AA6792F3}" dt="2023-04-16T20:59:58.877" v="140" actId="108"/>
        <pc:sldMkLst>
          <pc:docMk/>
          <pc:sldMk cId="3652875167" sldId="426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652875167" sldId="426"/>
            <ac:spMk id="2" creationId="{1C66F600-A0F1-B26B-B3E3-8F783228E251}"/>
          </ac:spMkLst>
        </pc:spChg>
        <pc:spChg chg="mod">
          <ac:chgData name="Daniele" userId="dab712611ff4d818" providerId="LiveId" clId="{16A39F78-19D5-425B-8443-88D6AA6792F3}" dt="2023-04-16T20:59:58.877" v="140" actId="108"/>
          <ac:spMkLst>
            <pc:docMk/>
            <pc:sldMk cId="3652875167" sldId="426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652875167" sldId="426"/>
            <ac:spMk id="5" creationId="{7FE9F122-0938-E102-0522-DBE7FA58FA53}"/>
          </ac:spMkLst>
        </pc:spChg>
      </pc:sldChg>
      <pc:sldChg chg="addSp delSp modSp add mod">
        <pc:chgData name="Daniele" userId="dab712611ff4d818" providerId="LiveId" clId="{16A39F78-19D5-425B-8443-88D6AA6792F3}" dt="2023-04-16T21:00:01.251" v="141" actId="108"/>
        <pc:sldMkLst>
          <pc:docMk/>
          <pc:sldMk cId="4203867756" sldId="427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203867756" sldId="427"/>
            <ac:spMk id="2" creationId="{4189FA8E-6AE6-3985-1483-CEDBF7EA1280}"/>
          </ac:spMkLst>
        </pc:spChg>
        <pc:spChg chg="mod">
          <ac:chgData name="Daniele" userId="dab712611ff4d818" providerId="LiveId" clId="{16A39F78-19D5-425B-8443-88D6AA6792F3}" dt="2023-04-16T21:00:01.251" v="141" actId="108"/>
          <ac:spMkLst>
            <pc:docMk/>
            <pc:sldMk cId="4203867756" sldId="427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4203867756" sldId="427"/>
            <ac:spMk id="6" creationId="{48A5E2F2-1D4F-9D59-104A-4D82FABA9AA6}"/>
          </ac:spMkLst>
        </pc:spChg>
      </pc:sldChg>
      <pc:sldChg chg="addSp delSp modSp add mod">
        <pc:chgData name="Daniele" userId="dab712611ff4d818" providerId="LiveId" clId="{16A39F78-19D5-425B-8443-88D6AA6792F3}" dt="2023-04-16T21:00:04.163" v="142" actId="108"/>
        <pc:sldMkLst>
          <pc:docMk/>
          <pc:sldMk cId="999055175" sldId="428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999055175" sldId="428"/>
            <ac:spMk id="2" creationId="{9415B855-2EB0-0348-F07F-0E2F7B91CE53}"/>
          </ac:spMkLst>
        </pc:spChg>
        <pc:spChg chg="mod">
          <ac:chgData name="Daniele" userId="dab712611ff4d818" providerId="LiveId" clId="{16A39F78-19D5-425B-8443-88D6AA6792F3}" dt="2023-04-16T21:00:04.163" v="142" actId="108"/>
          <ac:spMkLst>
            <pc:docMk/>
            <pc:sldMk cId="999055175" sldId="428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999055175" sldId="428"/>
            <ac:spMk id="6" creationId="{7C62DC61-D435-7DFD-7B70-5E68898EE72C}"/>
          </ac:spMkLst>
        </pc:spChg>
      </pc:sldChg>
      <pc:sldChg chg="addSp delSp modSp add mod">
        <pc:chgData name="Daniele" userId="dab712611ff4d818" providerId="LiveId" clId="{16A39F78-19D5-425B-8443-88D6AA6792F3}" dt="2023-04-16T21:00:06.692" v="143" actId="108"/>
        <pc:sldMkLst>
          <pc:docMk/>
          <pc:sldMk cId="501390463" sldId="429"/>
        </pc:sldMkLst>
        <pc:spChg chg="mod">
          <ac:chgData name="Daniele" userId="dab712611ff4d818" providerId="LiveId" clId="{16A39F78-19D5-425B-8443-88D6AA6792F3}" dt="2023-04-16T21:00:06.692" v="143" actId="108"/>
          <ac:spMkLst>
            <pc:docMk/>
            <pc:sldMk cId="501390463" sldId="429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01390463" sldId="429"/>
            <ac:spMk id="8" creationId="{B2A6A252-D2CD-E7E9-9B46-13E6767C59DF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01390463" sldId="429"/>
            <ac:spMk id="11" creationId="{C21E02FB-9EBF-CC3A-D437-39CF34AEA02C}"/>
          </ac:spMkLst>
        </pc:spChg>
      </pc:sldChg>
      <pc:sldChg chg="addSp delSp modSp add mod">
        <pc:chgData name="Daniele" userId="dab712611ff4d818" providerId="LiveId" clId="{16A39F78-19D5-425B-8443-88D6AA6792F3}" dt="2023-04-16T21:00:08.819" v="144" actId="108"/>
        <pc:sldMkLst>
          <pc:docMk/>
          <pc:sldMk cId="2209914344" sldId="430"/>
        </pc:sldMkLst>
        <pc:spChg chg="mod">
          <ac:chgData name="Daniele" userId="dab712611ff4d818" providerId="LiveId" clId="{16A39F78-19D5-425B-8443-88D6AA6792F3}" dt="2023-04-16T21:00:08.819" v="144" actId="108"/>
          <ac:spMkLst>
            <pc:docMk/>
            <pc:sldMk cId="2209914344" sldId="430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209914344" sldId="430"/>
            <ac:spMk id="5" creationId="{D6EE371C-9042-A26E-4801-D7B7CD887063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209914344" sldId="430"/>
            <ac:spMk id="7" creationId="{E7A44E0A-8694-76FF-EB49-49B2C4BFFC5F}"/>
          </ac:spMkLst>
        </pc:spChg>
      </pc:sldChg>
      <pc:sldChg chg="addSp delSp modSp add mod">
        <pc:chgData name="Daniele" userId="dab712611ff4d818" providerId="LiveId" clId="{16A39F78-19D5-425B-8443-88D6AA6792F3}" dt="2023-04-16T21:00:12.539" v="145" actId="108"/>
        <pc:sldMkLst>
          <pc:docMk/>
          <pc:sldMk cId="653048059" sldId="431"/>
        </pc:sldMkLst>
        <pc:spChg chg="mod">
          <ac:chgData name="Daniele" userId="dab712611ff4d818" providerId="LiveId" clId="{16A39F78-19D5-425B-8443-88D6AA6792F3}" dt="2023-04-16T21:00:12.539" v="145" actId="108"/>
          <ac:spMkLst>
            <pc:docMk/>
            <pc:sldMk cId="653048059" sldId="431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653048059" sldId="431"/>
            <ac:spMk id="6" creationId="{4BCB899D-ABDE-23FF-D349-126209B78CEC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653048059" sldId="431"/>
            <ac:spMk id="8" creationId="{080F4170-7266-D6E0-B8BB-54A6D7209DF9}"/>
          </ac:spMkLst>
        </pc:spChg>
      </pc:sldChg>
      <pc:sldChg chg="addSp delSp modSp add mod">
        <pc:chgData name="Daniele" userId="dab712611ff4d818" providerId="LiveId" clId="{16A39F78-19D5-425B-8443-88D6AA6792F3}" dt="2023-04-16T21:00:17.100" v="146" actId="108"/>
        <pc:sldMkLst>
          <pc:docMk/>
          <pc:sldMk cId="2337740197" sldId="432"/>
        </pc:sldMkLst>
        <pc:spChg chg="mod">
          <ac:chgData name="Daniele" userId="dab712611ff4d818" providerId="LiveId" clId="{16A39F78-19D5-425B-8443-88D6AA6792F3}" dt="2023-04-16T21:00:17.100" v="146" actId="108"/>
          <ac:spMkLst>
            <pc:docMk/>
            <pc:sldMk cId="2337740197" sldId="432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337740197" sldId="432"/>
            <ac:spMk id="6" creationId="{05119DCF-5472-5E3A-20E4-0A4987006DC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337740197" sldId="432"/>
            <ac:spMk id="8" creationId="{3366EE94-1B48-2846-4253-770D5E9B0875}"/>
          </ac:spMkLst>
        </pc:spChg>
      </pc:sldChg>
      <pc:sldChg chg="addSp delSp modSp add mod">
        <pc:chgData name="Daniele" userId="dab712611ff4d818" providerId="LiveId" clId="{16A39F78-19D5-425B-8443-88D6AA6792F3}" dt="2023-04-16T21:00:19.539" v="147" actId="108"/>
        <pc:sldMkLst>
          <pc:docMk/>
          <pc:sldMk cId="2833253480" sldId="433"/>
        </pc:sldMkLst>
        <pc:spChg chg="mod">
          <ac:chgData name="Daniele" userId="dab712611ff4d818" providerId="LiveId" clId="{16A39F78-19D5-425B-8443-88D6AA6792F3}" dt="2023-04-16T21:00:19.539" v="147" actId="108"/>
          <ac:spMkLst>
            <pc:docMk/>
            <pc:sldMk cId="2833253480" sldId="43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833253480" sldId="433"/>
            <ac:spMk id="8" creationId="{DA9C6E02-C7A3-CF81-FE7B-F38047C3C282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833253480" sldId="433"/>
            <ac:spMk id="9" creationId="{CEB652E8-FA4C-04FB-E73E-3E3653A672CF}"/>
          </ac:spMkLst>
        </pc:spChg>
      </pc:sldChg>
      <pc:sldChg chg="addSp delSp modSp add mod">
        <pc:chgData name="Daniele" userId="dab712611ff4d818" providerId="LiveId" clId="{16A39F78-19D5-425B-8443-88D6AA6792F3}" dt="2023-04-18T06:44:47.460" v="421" actId="403"/>
        <pc:sldMkLst>
          <pc:docMk/>
          <pc:sldMk cId="198328709" sldId="435"/>
        </pc:sldMkLst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98328709" sldId="435"/>
            <ac:spMk id="2" creationId="{CF3421D9-445C-435E-102D-C1D4AA0C8D7D}"/>
          </ac:spMkLst>
        </pc:spChg>
        <pc:spChg chg="mod">
          <ac:chgData name="Daniele" userId="dab712611ff4d818" providerId="LiveId" clId="{16A39F78-19D5-425B-8443-88D6AA6792F3}" dt="2023-04-16T21:00:42.900" v="155" actId="108"/>
          <ac:spMkLst>
            <pc:docMk/>
            <pc:sldMk cId="198328709" sldId="435"/>
            <ac:spMk id="4" creationId="{1EF4A512-9503-E940-B015-6CB9713AF738}"/>
          </ac:spMkLst>
        </pc:spChg>
        <pc:spChg chg="mod">
          <ac:chgData name="Daniele" userId="dab712611ff4d818" providerId="LiveId" clId="{16A39F78-19D5-425B-8443-88D6AA6792F3}" dt="2023-04-18T06:44:47.460" v="421" actId="403"/>
          <ac:spMkLst>
            <pc:docMk/>
            <pc:sldMk cId="198328709" sldId="435"/>
            <ac:spMk id="6" creationId="{80AC2810-8C10-8E93-173A-0A133CDF99EE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98328709" sldId="435"/>
            <ac:spMk id="7" creationId="{E550622F-77EF-9930-472D-5F0A08473023}"/>
          </ac:spMkLst>
        </pc:spChg>
      </pc:sldChg>
      <pc:sldChg chg="addSp delSp modSp add mod">
        <pc:chgData name="Daniele" userId="dab712611ff4d818" providerId="LiveId" clId="{16A39F78-19D5-425B-8443-88D6AA6792F3}" dt="2023-04-18T06:19:03.623" v="282" actId="207"/>
        <pc:sldMkLst>
          <pc:docMk/>
          <pc:sldMk cId="2357112736" sldId="436"/>
        </pc:sldMkLst>
        <pc:spChg chg="mod">
          <ac:chgData name="Daniele" userId="dab712611ff4d818" providerId="LiveId" clId="{16A39F78-19D5-425B-8443-88D6AA6792F3}" dt="2023-04-18T06:19:03.623" v="282" actId="207"/>
          <ac:spMkLst>
            <pc:docMk/>
            <pc:sldMk cId="2357112736" sldId="436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7:59.372" v="93" actId="108"/>
          <ac:spMkLst>
            <pc:docMk/>
            <pc:sldMk cId="2357112736" sldId="436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357112736" sldId="436"/>
            <ac:spMk id="5" creationId="{B88D1CCD-312C-20E0-CDE3-3AE5629FAEF7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357112736" sldId="436"/>
            <ac:spMk id="6" creationId="{A72F423B-5ED6-9C70-C0A7-26DC025F4178}"/>
          </ac:spMkLst>
        </pc:spChg>
      </pc:sldChg>
      <pc:sldChg chg="addSp delSp modSp add mod">
        <pc:chgData name="Daniele" userId="dab712611ff4d818" providerId="LiveId" clId="{16A39F78-19D5-425B-8443-88D6AA6792F3}" dt="2023-04-18T06:23:27.167" v="327" actId="207"/>
        <pc:sldMkLst>
          <pc:docMk/>
          <pc:sldMk cId="232639235" sldId="437"/>
        </pc:sldMkLst>
        <pc:spChg chg="mod">
          <ac:chgData name="Daniele" userId="dab712611ff4d818" providerId="LiveId" clId="{16A39F78-19D5-425B-8443-88D6AA6792F3}" dt="2023-04-18T06:23:27.167" v="327" actId="207"/>
          <ac:spMkLst>
            <pc:docMk/>
            <pc:sldMk cId="232639235" sldId="437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8:56.675" v="117" actId="108"/>
          <ac:spMkLst>
            <pc:docMk/>
            <pc:sldMk cId="232639235" sldId="437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32639235" sldId="437"/>
            <ac:spMk id="5" creationId="{2B170703-A9FB-5F24-9E1B-7C807DE46926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32639235" sldId="437"/>
            <ac:spMk id="6" creationId="{EE8F15A3-8405-76E2-6522-74B92E2A883F}"/>
          </ac:spMkLst>
        </pc:spChg>
      </pc:sldChg>
      <pc:sldChg chg="addSp delSp modSp add mod">
        <pc:chgData name="Daniele" userId="dab712611ff4d818" providerId="LiveId" clId="{16A39F78-19D5-425B-8443-88D6AA6792F3}" dt="2023-04-18T06:19:40.712" v="294" actId="207"/>
        <pc:sldMkLst>
          <pc:docMk/>
          <pc:sldMk cId="2715098160" sldId="438"/>
        </pc:sldMkLst>
        <pc:spChg chg="mod">
          <ac:chgData name="Daniele" userId="dab712611ff4d818" providerId="LiveId" clId="{16A39F78-19D5-425B-8443-88D6AA6792F3}" dt="2023-04-18T06:19:40.712" v="294" actId="207"/>
          <ac:spMkLst>
            <pc:docMk/>
            <pc:sldMk cId="2715098160" sldId="438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8:03.788" v="94" actId="108"/>
          <ac:spMkLst>
            <pc:docMk/>
            <pc:sldMk cId="2715098160" sldId="438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715098160" sldId="438"/>
            <ac:spMk id="5" creationId="{9CB2003A-4218-16BB-6821-C83157A8A6DF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715098160" sldId="438"/>
            <ac:spMk id="6" creationId="{F50813B1-36FB-6698-750D-7C211CDAA77B}"/>
          </ac:spMkLst>
        </pc:spChg>
      </pc:sldChg>
      <pc:sldChg chg="addSp delSp modSp add mod">
        <pc:chgData name="Daniele" userId="dab712611ff4d818" providerId="LiveId" clId="{16A39F78-19D5-425B-8443-88D6AA6792F3}" dt="2023-04-18T06:20:00.654" v="298" actId="207"/>
        <pc:sldMkLst>
          <pc:docMk/>
          <pc:sldMk cId="3497849034" sldId="442"/>
        </pc:sldMkLst>
        <pc:spChg chg="mod">
          <ac:chgData name="Daniele" userId="dab712611ff4d818" providerId="LiveId" clId="{16A39F78-19D5-425B-8443-88D6AA6792F3}" dt="2023-04-18T06:20:00.654" v="298" actId="207"/>
          <ac:spMkLst>
            <pc:docMk/>
            <pc:sldMk cId="3497849034" sldId="442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8:05.788" v="95" actId="108"/>
          <ac:spMkLst>
            <pc:docMk/>
            <pc:sldMk cId="3497849034" sldId="442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497849034" sldId="442"/>
            <ac:spMk id="5" creationId="{CC7B9EC1-3EB8-9DE2-7D27-E12AC022460C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497849034" sldId="442"/>
            <ac:spMk id="8" creationId="{7DB00868-E2D1-7CD5-51DD-3D78FC53008D}"/>
          </ac:spMkLst>
        </pc:spChg>
      </pc:sldChg>
      <pc:sldChg chg="addSp delSp modSp add mod">
        <pc:chgData name="Daniele" userId="dab712611ff4d818" providerId="LiveId" clId="{16A39F78-19D5-425B-8443-88D6AA6792F3}" dt="2023-04-18T06:20:08.866" v="299" actId="207"/>
        <pc:sldMkLst>
          <pc:docMk/>
          <pc:sldMk cId="2924914666" sldId="443"/>
        </pc:sldMkLst>
        <pc:spChg chg="mod">
          <ac:chgData name="Daniele" userId="dab712611ff4d818" providerId="LiveId" clId="{16A39F78-19D5-425B-8443-88D6AA6792F3}" dt="2023-04-18T06:20:08.866" v="299" actId="207"/>
          <ac:spMkLst>
            <pc:docMk/>
            <pc:sldMk cId="2924914666" sldId="443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8:07.883" v="96" actId="108"/>
          <ac:spMkLst>
            <pc:docMk/>
            <pc:sldMk cId="2924914666" sldId="44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924914666" sldId="443"/>
            <ac:spMk id="6" creationId="{969ECA4A-486B-97EF-2968-56187EB0BA4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924914666" sldId="443"/>
            <ac:spMk id="7" creationId="{A2B3FF7F-9242-1346-C83A-A3B6BEBC917E}"/>
          </ac:spMkLst>
        </pc:spChg>
      </pc:sldChg>
      <pc:sldChg chg="addSp delSp modSp add mod">
        <pc:chgData name="Daniele" userId="dab712611ff4d818" providerId="LiveId" clId="{16A39F78-19D5-425B-8443-88D6AA6792F3}" dt="2023-04-18T06:20:42.455" v="303" actId="207"/>
        <pc:sldMkLst>
          <pc:docMk/>
          <pc:sldMk cId="3714409237" sldId="444"/>
        </pc:sldMkLst>
        <pc:spChg chg="mod">
          <ac:chgData name="Daniele" userId="dab712611ff4d818" providerId="LiveId" clId="{16A39F78-19D5-425B-8443-88D6AA6792F3}" dt="2023-04-18T06:20:42.455" v="303" actId="207"/>
          <ac:spMkLst>
            <pc:docMk/>
            <pc:sldMk cId="3714409237" sldId="444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8:10.180" v="97" actId="108"/>
          <ac:spMkLst>
            <pc:docMk/>
            <pc:sldMk cId="3714409237" sldId="444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714409237" sldId="444"/>
            <ac:spMk id="5" creationId="{AEB54FC8-39AB-B95D-5DAF-0F7E9E9C8DC1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714409237" sldId="444"/>
            <ac:spMk id="6" creationId="{86C45143-B9EE-88C1-443A-4433EEC08051}"/>
          </ac:spMkLst>
        </pc:spChg>
      </pc:sldChg>
      <pc:sldChg chg="addSp delSp modSp add mod">
        <pc:chgData name="Daniele" userId="dab712611ff4d818" providerId="LiveId" clId="{16A39F78-19D5-425B-8443-88D6AA6792F3}" dt="2023-04-18T06:21:10.392" v="306" actId="207"/>
        <pc:sldMkLst>
          <pc:docMk/>
          <pc:sldMk cId="3422115794" sldId="445"/>
        </pc:sldMkLst>
        <pc:spChg chg="mod">
          <ac:chgData name="Daniele" userId="dab712611ff4d818" providerId="LiveId" clId="{16A39F78-19D5-425B-8443-88D6AA6792F3}" dt="2023-04-18T06:21:10.392" v="306" actId="207"/>
          <ac:spMkLst>
            <pc:docMk/>
            <pc:sldMk cId="3422115794" sldId="445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8:12.619" v="98" actId="108"/>
          <ac:spMkLst>
            <pc:docMk/>
            <pc:sldMk cId="3422115794" sldId="445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422115794" sldId="445"/>
            <ac:spMk id="5" creationId="{CB406F70-E890-888C-29E9-465E8D044889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422115794" sldId="445"/>
            <ac:spMk id="6" creationId="{43EB8489-F552-832A-5B14-D5FFC2C1370F}"/>
          </ac:spMkLst>
        </pc:spChg>
      </pc:sldChg>
      <pc:sldChg chg="addSp delSp modSp add mod">
        <pc:chgData name="Daniele" userId="dab712611ff4d818" providerId="LiveId" clId="{16A39F78-19D5-425B-8443-88D6AA6792F3}" dt="2023-04-18T06:21:46.454" v="311" actId="207"/>
        <pc:sldMkLst>
          <pc:docMk/>
          <pc:sldMk cId="1550573155" sldId="446"/>
        </pc:sldMkLst>
        <pc:spChg chg="mod">
          <ac:chgData name="Daniele" userId="dab712611ff4d818" providerId="LiveId" clId="{16A39F78-19D5-425B-8443-88D6AA6792F3}" dt="2023-04-18T06:21:46.454" v="311" actId="207"/>
          <ac:spMkLst>
            <pc:docMk/>
            <pc:sldMk cId="1550573155" sldId="446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8:15.323" v="99" actId="108"/>
          <ac:spMkLst>
            <pc:docMk/>
            <pc:sldMk cId="1550573155" sldId="446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550573155" sldId="446"/>
            <ac:spMk id="5" creationId="{369F7968-1D5E-C03F-8DAD-BF6AFA3FC979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550573155" sldId="446"/>
            <ac:spMk id="6" creationId="{5C061E35-0FF9-0734-D1F6-2CE37E2234F2}"/>
          </ac:spMkLst>
        </pc:spChg>
      </pc:sldChg>
      <pc:sldChg chg="addSp delSp modSp add mod">
        <pc:chgData name="Daniele" userId="dab712611ff4d818" providerId="LiveId" clId="{16A39F78-19D5-425B-8443-88D6AA6792F3}" dt="2023-04-18T06:22:18.255" v="315" actId="207"/>
        <pc:sldMkLst>
          <pc:docMk/>
          <pc:sldMk cId="1919943567" sldId="447"/>
        </pc:sldMkLst>
        <pc:spChg chg="mod">
          <ac:chgData name="Daniele" userId="dab712611ff4d818" providerId="LiveId" clId="{16A39F78-19D5-425B-8443-88D6AA6792F3}" dt="2023-04-18T06:22:18.255" v="315" actId="207"/>
          <ac:spMkLst>
            <pc:docMk/>
            <pc:sldMk cId="1919943567" sldId="447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8:17.460" v="100" actId="108"/>
          <ac:spMkLst>
            <pc:docMk/>
            <pc:sldMk cId="1919943567" sldId="447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919943567" sldId="447"/>
            <ac:spMk id="5" creationId="{442A56C4-ACBF-AED0-C2BD-79D61491E1BF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919943567" sldId="447"/>
            <ac:spMk id="6" creationId="{F8C899CA-8ABE-D2B5-8BFC-DE05E120BD2D}"/>
          </ac:spMkLst>
        </pc:spChg>
      </pc:sldChg>
      <pc:sldChg chg="addSp delSp modSp add mod">
        <pc:chgData name="Daniele" userId="dab712611ff4d818" providerId="LiveId" clId="{16A39F78-19D5-425B-8443-88D6AA6792F3}" dt="2023-04-18T06:23:49.008" v="330" actId="207"/>
        <pc:sldMkLst>
          <pc:docMk/>
          <pc:sldMk cId="2623222729" sldId="453"/>
        </pc:sldMkLst>
        <pc:spChg chg="mod">
          <ac:chgData name="Daniele" userId="dab712611ff4d818" providerId="LiveId" clId="{16A39F78-19D5-425B-8443-88D6AA6792F3}" dt="2023-04-18T06:23:49.008" v="330" actId="207"/>
          <ac:spMkLst>
            <pc:docMk/>
            <pc:sldMk cId="2623222729" sldId="453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8:59.604" v="118" actId="108"/>
          <ac:spMkLst>
            <pc:docMk/>
            <pc:sldMk cId="2623222729" sldId="45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623222729" sldId="453"/>
            <ac:spMk id="5" creationId="{BC038F97-0DEC-E222-BA03-4F7EED690372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623222729" sldId="453"/>
            <ac:spMk id="6" creationId="{181F97E5-E92A-E235-2526-DF359400C1C7}"/>
          </ac:spMkLst>
        </pc:spChg>
      </pc:sldChg>
      <pc:sldChg chg="addSp delSp modSp add mod">
        <pc:chgData name="Daniele" userId="dab712611ff4d818" providerId="LiveId" clId="{16A39F78-19D5-425B-8443-88D6AA6792F3}" dt="2023-04-18T06:24:17.615" v="334" actId="20577"/>
        <pc:sldMkLst>
          <pc:docMk/>
          <pc:sldMk cId="500800083" sldId="454"/>
        </pc:sldMkLst>
        <pc:spChg chg="mod">
          <ac:chgData name="Daniele" userId="dab712611ff4d818" providerId="LiveId" clId="{16A39F78-19D5-425B-8443-88D6AA6792F3}" dt="2023-04-18T06:24:17.615" v="334" actId="20577"/>
          <ac:spMkLst>
            <pc:docMk/>
            <pc:sldMk cId="500800083" sldId="454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01.611" v="119" actId="108"/>
          <ac:spMkLst>
            <pc:docMk/>
            <pc:sldMk cId="500800083" sldId="454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00800083" sldId="454"/>
            <ac:spMk id="5" creationId="{407E24FC-D4B3-00DE-1656-9D191D484CB0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500800083" sldId="454"/>
            <ac:spMk id="6" creationId="{FC5800AA-0A8B-5ED8-85CA-302AFAAC9E9D}"/>
          </ac:spMkLst>
        </pc:spChg>
      </pc:sldChg>
      <pc:sldChg chg="addSp delSp modSp add mod">
        <pc:chgData name="Daniele" userId="dab712611ff4d818" providerId="LiveId" clId="{16A39F78-19D5-425B-8443-88D6AA6792F3}" dt="2023-04-18T06:25:12.663" v="347" actId="207"/>
        <pc:sldMkLst>
          <pc:docMk/>
          <pc:sldMk cId="2744399705" sldId="455"/>
        </pc:sldMkLst>
        <pc:spChg chg="mod">
          <ac:chgData name="Daniele" userId="dab712611ff4d818" providerId="LiveId" clId="{16A39F78-19D5-425B-8443-88D6AA6792F3}" dt="2023-04-18T06:25:12.663" v="347" actId="207"/>
          <ac:spMkLst>
            <pc:docMk/>
            <pc:sldMk cId="2744399705" sldId="455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09.268" v="122" actId="108"/>
          <ac:spMkLst>
            <pc:docMk/>
            <pc:sldMk cId="2744399705" sldId="455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744399705" sldId="455"/>
            <ac:spMk id="5" creationId="{A8847EFA-F877-4873-6560-A3782586B66A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744399705" sldId="455"/>
            <ac:spMk id="6" creationId="{FEBB93A6-B979-3F5F-6136-CAB6353ACE77}"/>
          </ac:spMkLst>
        </pc:spChg>
      </pc:sldChg>
      <pc:sldChg chg="addSp delSp modSp add mod">
        <pc:chgData name="Daniele" userId="dab712611ff4d818" providerId="LiveId" clId="{16A39F78-19D5-425B-8443-88D6AA6792F3}" dt="2023-04-18T06:25:37.512" v="352" actId="207"/>
        <pc:sldMkLst>
          <pc:docMk/>
          <pc:sldMk cId="2837247310" sldId="457"/>
        </pc:sldMkLst>
        <pc:spChg chg="mod">
          <ac:chgData name="Daniele" userId="dab712611ff4d818" providerId="LiveId" clId="{16A39F78-19D5-425B-8443-88D6AA6792F3}" dt="2023-04-18T06:25:37.512" v="352" actId="207"/>
          <ac:spMkLst>
            <pc:docMk/>
            <pc:sldMk cId="2837247310" sldId="457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14.781" v="124" actId="108"/>
          <ac:spMkLst>
            <pc:docMk/>
            <pc:sldMk cId="2837247310" sldId="457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837247310" sldId="457"/>
            <ac:spMk id="5" creationId="{E53BF1D5-EEC1-B822-8745-AA117F902D9E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837247310" sldId="457"/>
            <ac:spMk id="6" creationId="{33A86270-E2B5-3B72-5BB4-F7854864BCAC}"/>
          </ac:spMkLst>
        </pc:spChg>
      </pc:sldChg>
      <pc:sldChg chg="addSp delSp modSp add mod">
        <pc:chgData name="Daniele" userId="dab712611ff4d818" providerId="LiveId" clId="{16A39F78-19D5-425B-8443-88D6AA6792F3}" dt="2023-04-18T06:40:14.474" v="360" actId="207"/>
        <pc:sldMkLst>
          <pc:docMk/>
          <pc:sldMk cId="1021518226" sldId="458"/>
        </pc:sldMkLst>
        <pc:spChg chg="mod">
          <ac:chgData name="Daniele" userId="dab712611ff4d818" providerId="LiveId" clId="{16A39F78-19D5-425B-8443-88D6AA6792F3}" dt="2023-04-18T06:40:14.474" v="360" actId="207"/>
          <ac:spMkLst>
            <pc:docMk/>
            <pc:sldMk cId="1021518226" sldId="458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17.796" v="125" actId="108"/>
          <ac:spMkLst>
            <pc:docMk/>
            <pc:sldMk cId="1021518226" sldId="458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021518226" sldId="458"/>
            <ac:spMk id="5" creationId="{96126AF2-A819-876A-F68E-8E07D882DC5B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021518226" sldId="458"/>
            <ac:spMk id="6" creationId="{52D8AE57-4BF5-B43F-9A48-B6D65BF72CC4}"/>
          </ac:spMkLst>
        </pc:spChg>
      </pc:sldChg>
      <pc:sldChg chg="addSp delSp modSp add mod">
        <pc:chgData name="Daniele" userId="dab712611ff4d818" providerId="LiveId" clId="{16A39F78-19D5-425B-8443-88D6AA6792F3}" dt="2023-04-18T06:24:47.977" v="342" actId="207"/>
        <pc:sldMkLst>
          <pc:docMk/>
          <pc:sldMk cId="2609404596" sldId="459"/>
        </pc:sldMkLst>
        <pc:spChg chg="mod">
          <ac:chgData name="Daniele" userId="dab712611ff4d818" providerId="LiveId" clId="{16A39F78-19D5-425B-8443-88D6AA6792F3}" dt="2023-04-18T06:24:47.977" v="342" actId="207"/>
          <ac:spMkLst>
            <pc:docMk/>
            <pc:sldMk cId="2609404596" sldId="459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06.966" v="121" actId="108"/>
          <ac:spMkLst>
            <pc:docMk/>
            <pc:sldMk cId="2609404596" sldId="459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609404596" sldId="459"/>
            <ac:spMk id="5" creationId="{831F4B9C-793C-E65F-0155-9E76014DDF60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2609404596" sldId="459"/>
            <ac:spMk id="6" creationId="{8842FACD-897F-E4CF-6EEA-71C8A297DADF}"/>
          </ac:spMkLst>
        </pc:spChg>
      </pc:sldChg>
      <pc:sldChg chg="addSp delSp modSp add mod">
        <pc:chgData name="Daniele" userId="dab712611ff4d818" providerId="LiveId" clId="{16A39F78-19D5-425B-8443-88D6AA6792F3}" dt="2023-04-18T06:25:25.903" v="349" actId="207"/>
        <pc:sldMkLst>
          <pc:docMk/>
          <pc:sldMk cId="1331250219" sldId="461"/>
        </pc:sldMkLst>
        <pc:spChg chg="mod">
          <ac:chgData name="Daniele" userId="dab712611ff4d818" providerId="LiveId" clId="{16A39F78-19D5-425B-8443-88D6AA6792F3}" dt="2023-04-18T06:25:25.903" v="349" actId="207"/>
          <ac:spMkLst>
            <pc:docMk/>
            <pc:sldMk cId="1331250219" sldId="461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11.396" v="123" actId="108"/>
          <ac:spMkLst>
            <pc:docMk/>
            <pc:sldMk cId="1331250219" sldId="461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331250219" sldId="461"/>
            <ac:spMk id="5" creationId="{E5BC2C69-4922-0CE9-5413-0E8717F9CEE2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331250219" sldId="461"/>
            <ac:spMk id="6" creationId="{34012A08-CEDF-6233-039E-6F22748D3CB8}"/>
          </ac:spMkLst>
        </pc:spChg>
      </pc:sldChg>
      <pc:sldChg chg="addSp delSp modSp add mod">
        <pc:chgData name="Daniele" userId="dab712611ff4d818" providerId="LiveId" clId="{16A39F78-19D5-425B-8443-88D6AA6792F3}" dt="2023-04-18T06:40:28.113" v="363" actId="207"/>
        <pc:sldMkLst>
          <pc:docMk/>
          <pc:sldMk cId="33675431" sldId="462"/>
        </pc:sldMkLst>
        <pc:spChg chg="mod">
          <ac:chgData name="Daniele" userId="dab712611ff4d818" providerId="LiveId" clId="{16A39F78-19D5-425B-8443-88D6AA6792F3}" dt="2023-04-18T06:40:28.113" v="363" actId="207"/>
          <ac:spMkLst>
            <pc:docMk/>
            <pc:sldMk cId="33675431" sldId="462"/>
            <ac:spMk id="2" creationId="{A32E2EAB-5C8B-FE4D-98BE-E24E95E6A3E4}"/>
          </ac:spMkLst>
        </pc:spChg>
        <pc:spChg chg="mod">
          <ac:chgData name="Daniele" userId="dab712611ff4d818" providerId="LiveId" clId="{16A39F78-19D5-425B-8443-88D6AA6792F3}" dt="2023-04-16T20:59:20.084" v="126" actId="108"/>
          <ac:spMkLst>
            <pc:docMk/>
            <pc:sldMk cId="33675431" sldId="462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3675431" sldId="462"/>
            <ac:spMk id="5" creationId="{B9FD1ACD-28C2-4B40-5DA6-213A5E652D17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3675431" sldId="462"/>
            <ac:spMk id="6" creationId="{5C295E46-8830-41D8-7F63-8EA57D291B65}"/>
          </ac:spMkLst>
        </pc:spChg>
      </pc:sldChg>
      <pc:sldChg chg="addSp delSp modSp add mod">
        <pc:chgData name="Daniele" userId="dab712611ff4d818" providerId="LiveId" clId="{16A39F78-19D5-425B-8443-88D6AA6792F3}" dt="2023-04-16T21:00:22.900" v="148" actId="108"/>
        <pc:sldMkLst>
          <pc:docMk/>
          <pc:sldMk cId="1161608154" sldId="463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1161608154" sldId="463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161608154" sldId="463"/>
            <ac:spMk id="3" creationId="{6747C0DC-A5DA-48C3-D991-2E1BAB553A6E}"/>
          </ac:spMkLst>
        </pc:spChg>
        <pc:spChg chg="mod">
          <ac:chgData name="Daniele" userId="dab712611ff4d818" providerId="LiveId" clId="{16A39F78-19D5-425B-8443-88D6AA6792F3}" dt="2023-04-16T21:00:22.900" v="148" actId="108"/>
          <ac:spMkLst>
            <pc:docMk/>
            <pc:sldMk cId="1161608154" sldId="463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161608154" sldId="463"/>
            <ac:spMk id="5" creationId="{FCFCE58C-61BB-E626-63C2-472C816EDE47}"/>
          </ac:spMkLst>
        </pc:spChg>
      </pc:sldChg>
      <pc:sldChg chg="addSp delSp modSp add mod">
        <pc:chgData name="Daniele" userId="dab712611ff4d818" providerId="LiveId" clId="{16A39F78-19D5-425B-8443-88D6AA6792F3}" dt="2023-04-16T21:00:48.845" v="159" actId="27636"/>
        <pc:sldMkLst>
          <pc:docMk/>
          <pc:sldMk cId="3636347585" sldId="464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3636347585" sldId="464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636347585" sldId="464"/>
            <ac:spMk id="3" creationId="{E0800F1B-CE6D-1BB4-DCD6-9EA06CD729EB}"/>
          </ac:spMkLst>
        </pc:spChg>
        <pc:spChg chg="mod">
          <ac:chgData name="Daniele" userId="dab712611ff4d818" providerId="LiveId" clId="{16A39F78-19D5-425B-8443-88D6AA6792F3}" dt="2023-04-16T21:00:48.845" v="159" actId="27636"/>
          <ac:spMkLst>
            <pc:docMk/>
            <pc:sldMk cId="3636347585" sldId="464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3636347585" sldId="464"/>
            <ac:spMk id="5" creationId="{9F33A566-E1B9-BF81-0714-86962531A415}"/>
          </ac:spMkLst>
        </pc:spChg>
      </pc:sldChg>
      <pc:sldChg chg="addSp delSp modSp add mod">
        <pc:chgData name="Daniele" userId="dab712611ff4d818" providerId="LiveId" clId="{16A39F78-19D5-425B-8443-88D6AA6792F3}" dt="2023-04-16T21:01:09.659" v="167" actId="108"/>
        <pc:sldMkLst>
          <pc:docMk/>
          <pc:sldMk cId="1835370627" sldId="465"/>
        </pc:sldMkLst>
        <pc:spChg chg="mod">
          <ac:chgData name="Daniele" userId="dab712611ff4d818" providerId="LiveId" clId="{16A39F78-19D5-425B-8443-88D6AA6792F3}" dt="2023-04-16T20:50:37.015" v="7"/>
          <ac:spMkLst>
            <pc:docMk/>
            <pc:sldMk cId="1835370627" sldId="465"/>
            <ac:spMk id="2" creationId="{A32E2EAB-5C8B-FE4D-98BE-E24E95E6A3E4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835370627" sldId="465"/>
            <ac:spMk id="3" creationId="{8C5C271B-57B7-EB9C-B4CD-E19E83FE4E17}"/>
          </ac:spMkLst>
        </pc:spChg>
        <pc:spChg chg="mod">
          <ac:chgData name="Daniele" userId="dab712611ff4d818" providerId="LiveId" clId="{16A39F78-19D5-425B-8443-88D6AA6792F3}" dt="2023-04-16T21:01:09.659" v="167" actId="108"/>
          <ac:spMkLst>
            <pc:docMk/>
            <pc:sldMk cId="1835370627" sldId="465"/>
            <ac:spMk id="4" creationId="{1EF4A512-9503-E940-B015-6CB9713AF738}"/>
          </ac:spMkLst>
        </pc:spChg>
        <pc:spChg chg="add del mod">
          <ac:chgData name="Daniele" userId="dab712611ff4d818" providerId="LiveId" clId="{16A39F78-19D5-425B-8443-88D6AA6792F3}" dt="2023-04-16T20:50:37.015" v="7"/>
          <ac:spMkLst>
            <pc:docMk/>
            <pc:sldMk cId="1835370627" sldId="465"/>
            <ac:spMk id="5" creationId="{D9F6988E-5687-9E16-BB6F-2BBF58133432}"/>
          </ac:spMkLst>
        </pc:spChg>
      </pc:sldChg>
      <pc:sldChg chg="add">
        <pc:chgData name="Daniele" userId="dab712611ff4d818" providerId="LiveId" clId="{16A39F78-19D5-425B-8443-88D6AA6792F3}" dt="2023-04-16T20:52:47.001" v="12"/>
        <pc:sldMkLst>
          <pc:docMk/>
          <pc:sldMk cId="3526942506" sldId="466"/>
        </pc:sldMkLst>
      </pc:sldChg>
    </pc:docChg>
  </pc:docChgLst>
  <pc:docChgLst>
    <pc:chgData name="Daniele Ferrero" userId="dab712611ff4d818" providerId="LiveId" clId="{353276E8-1F98-4A8A-9484-ACCAC9E05D3C}"/>
    <pc:docChg chg="delSld modSld">
      <pc:chgData name="Daniele Ferrero" userId="dab712611ff4d818" providerId="LiveId" clId="{353276E8-1F98-4A8A-9484-ACCAC9E05D3C}" dt="2023-04-17T18:51:07.159" v="57" actId="1076"/>
      <pc:docMkLst>
        <pc:docMk/>
      </pc:docMkLst>
      <pc:sldChg chg="del">
        <pc:chgData name="Daniele Ferrero" userId="dab712611ff4d818" providerId="LiveId" clId="{353276E8-1F98-4A8A-9484-ACCAC9E05D3C}" dt="2023-04-17T18:43:23.813" v="0" actId="47"/>
        <pc:sldMkLst>
          <pc:docMk/>
          <pc:sldMk cId="4089700558" sldId="260"/>
        </pc:sldMkLst>
      </pc:sldChg>
      <pc:sldChg chg="modSp mod">
        <pc:chgData name="Daniele Ferrero" userId="dab712611ff4d818" providerId="LiveId" clId="{353276E8-1F98-4A8A-9484-ACCAC9E05D3C}" dt="2023-04-17T18:44:49.938" v="6" actId="12"/>
        <pc:sldMkLst>
          <pc:docMk/>
          <pc:sldMk cId="1269091549" sldId="316"/>
        </pc:sldMkLst>
        <pc:spChg chg="mod">
          <ac:chgData name="Daniele Ferrero" userId="dab712611ff4d818" providerId="LiveId" clId="{353276E8-1F98-4A8A-9484-ACCAC9E05D3C}" dt="2023-04-17T18:44:49.938" v="6" actId="12"/>
          <ac:spMkLst>
            <pc:docMk/>
            <pc:sldMk cId="1269091549" sldId="316"/>
            <ac:spMk id="4" creationId="{00000000-0000-0000-0000-000000000000}"/>
          </ac:spMkLst>
        </pc:spChg>
      </pc:sldChg>
      <pc:sldChg chg="modSp mod">
        <pc:chgData name="Daniele Ferrero" userId="dab712611ff4d818" providerId="LiveId" clId="{353276E8-1F98-4A8A-9484-ACCAC9E05D3C}" dt="2023-04-17T18:44:58.033" v="7" actId="12"/>
        <pc:sldMkLst>
          <pc:docMk/>
          <pc:sldMk cId="1277804889" sldId="354"/>
        </pc:sldMkLst>
        <pc:spChg chg="mod">
          <ac:chgData name="Daniele Ferrero" userId="dab712611ff4d818" providerId="LiveId" clId="{353276E8-1F98-4A8A-9484-ACCAC9E05D3C}" dt="2023-04-17T18:44:58.033" v="7" actId="12"/>
          <ac:spMkLst>
            <pc:docMk/>
            <pc:sldMk cId="1277804889" sldId="354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45:23.007" v="9" actId="1076"/>
        <pc:sldMkLst>
          <pc:docMk/>
          <pc:sldMk cId="1081251666" sldId="362"/>
        </pc:sldMkLst>
        <pc:spChg chg="mod">
          <ac:chgData name="Daniele Ferrero" userId="dab712611ff4d818" providerId="LiveId" clId="{353276E8-1F98-4A8A-9484-ACCAC9E05D3C}" dt="2023-04-17T18:45:23.007" v="9" actId="1076"/>
          <ac:spMkLst>
            <pc:docMk/>
            <pc:sldMk cId="1081251666" sldId="362"/>
            <ac:spMk id="2" creationId="{A32E2EAB-5C8B-FE4D-98BE-E24E95E6A3E4}"/>
          </ac:spMkLst>
        </pc:spChg>
        <pc:spChg chg="mod">
          <ac:chgData name="Daniele Ferrero" userId="dab712611ff4d818" providerId="LiveId" clId="{353276E8-1F98-4A8A-9484-ACCAC9E05D3C}" dt="2023-04-17T18:45:19.441" v="8" actId="1076"/>
          <ac:spMkLst>
            <pc:docMk/>
            <pc:sldMk cId="1081251666" sldId="362"/>
            <ac:spMk id="3" creationId="{C38E37A4-7A75-BA93-1AE3-EF7038B16692}"/>
          </ac:spMkLst>
        </pc:spChg>
      </pc:sldChg>
      <pc:sldChg chg="modSp mod">
        <pc:chgData name="Daniele Ferrero" userId="dab712611ff4d818" providerId="LiveId" clId="{353276E8-1F98-4A8A-9484-ACCAC9E05D3C}" dt="2023-04-17T18:47:19.460" v="22" actId="404"/>
        <pc:sldMkLst>
          <pc:docMk/>
          <pc:sldMk cId="2576958961" sldId="364"/>
        </pc:sldMkLst>
        <pc:spChg chg="mod">
          <ac:chgData name="Daniele Ferrero" userId="dab712611ff4d818" providerId="LiveId" clId="{353276E8-1F98-4A8A-9484-ACCAC9E05D3C}" dt="2023-04-17T18:47:19.460" v="22" actId="404"/>
          <ac:spMkLst>
            <pc:docMk/>
            <pc:sldMk cId="2576958961" sldId="364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47:46.559" v="25" actId="1076"/>
        <pc:sldMkLst>
          <pc:docMk/>
          <pc:sldMk cId="3642989239" sldId="365"/>
        </pc:sldMkLst>
        <pc:spChg chg="mod">
          <ac:chgData name="Daniele Ferrero" userId="dab712611ff4d818" providerId="LiveId" clId="{353276E8-1F98-4A8A-9484-ACCAC9E05D3C}" dt="2023-04-17T18:47:46.559" v="25" actId="1076"/>
          <ac:spMkLst>
            <pc:docMk/>
            <pc:sldMk cId="3642989239" sldId="365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48:10.757" v="27" actId="404"/>
        <pc:sldMkLst>
          <pc:docMk/>
          <pc:sldMk cId="1839907710" sldId="367"/>
        </pc:sldMkLst>
        <pc:spChg chg="mod">
          <ac:chgData name="Daniele Ferrero" userId="dab712611ff4d818" providerId="LiveId" clId="{353276E8-1F98-4A8A-9484-ACCAC9E05D3C}" dt="2023-04-17T18:48:10.757" v="27" actId="404"/>
          <ac:spMkLst>
            <pc:docMk/>
            <pc:sldMk cId="1839907710" sldId="367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48:21.311" v="29" actId="1076"/>
        <pc:sldMkLst>
          <pc:docMk/>
          <pc:sldMk cId="435643540" sldId="370"/>
        </pc:sldMkLst>
        <pc:spChg chg="mod">
          <ac:chgData name="Daniele Ferrero" userId="dab712611ff4d818" providerId="LiveId" clId="{353276E8-1F98-4A8A-9484-ACCAC9E05D3C}" dt="2023-04-17T18:48:17.263" v="28" actId="1076"/>
          <ac:spMkLst>
            <pc:docMk/>
            <pc:sldMk cId="435643540" sldId="370"/>
            <ac:spMk id="2" creationId="{A32E2EAB-5C8B-FE4D-98BE-E24E95E6A3E4}"/>
          </ac:spMkLst>
        </pc:spChg>
        <pc:spChg chg="mod">
          <ac:chgData name="Daniele Ferrero" userId="dab712611ff4d818" providerId="LiveId" clId="{353276E8-1F98-4A8A-9484-ACCAC9E05D3C}" dt="2023-04-17T18:48:21.311" v="29" actId="1076"/>
          <ac:spMkLst>
            <pc:docMk/>
            <pc:sldMk cId="435643540" sldId="370"/>
            <ac:spMk id="3" creationId="{F3BAFF6B-2741-81EA-789F-762634901A3A}"/>
          </ac:spMkLst>
        </pc:spChg>
      </pc:sldChg>
      <pc:sldChg chg="modSp mod">
        <pc:chgData name="Daniele Ferrero" userId="dab712611ff4d818" providerId="LiveId" clId="{353276E8-1F98-4A8A-9484-ACCAC9E05D3C}" dt="2023-04-17T18:48:30.722" v="30" actId="404"/>
        <pc:sldMkLst>
          <pc:docMk/>
          <pc:sldMk cId="2900773242" sldId="371"/>
        </pc:sldMkLst>
        <pc:spChg chg="mod">
          <ac:chgData name="Daniele Ferrero" userId="dab712611ff4d818" providerId="LiveId" clId="{353276E8-1F98-4A8A-9484-ACCAC9E05D3C}" dt="2023-04-17T18:48:30.722" v="30" actId="404"/>
          <ac:spMkLst>
            <pc:docMk/>
            <pc:sldMk cId="2900773242" sldId="371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48:53.791" v="35" actId="14100"/>
        <pc:sldMkLst>
          <pc:docMk/>
          <pc:sldMk cId="1314082715" sldId="376"/>
        </pc:sldMkLst>
        <pc:spChg chg="mod">
          <ac:chgData name="Daniele Ferrero" userId="dab712611ff4d818" providerId="LiveId" clId="{353276E8-1F98-4A8A-9484-ACCAC9E05D3C}" dt="2023-04-17T18:48:53.791" v="35" actId="14100"/>
          <ac:spMkLst>
            <pc:docMk/>
            <pc:sldMk cId="1314082715" sldId="376"/>
            <ac:spMk id="2" creationId="{C0BCC6B5-4EFF-9B2D-0192-FDE5D9B96043}"/>
          </ac:spMkLst>
        </pc:spChg>
        <pc:spChg chg="mod">
          <ac:chgData name="Daniele Ferrero" userId="dab712611ff4d818" providerId="LiveId" clId="{353276E8-1F98-4A8A-9484-ACCAC9E05D3C}" dt="2023-04-17T18:48:39.935" v="31" actId="14100"/>
          <ac:spMkLst>
            <pc:docMk/>
            <pc:sldMk cId="1314082715" sldId="376"/>
            <ac:spMk id="6" creationId="{657A3EC4-32F2-700E-BD5E-D5ADDE843584}"/>
          </ac:spMkLst>
        </pc:spChg>
        <pc:spChg chg="mod">
          <ac:chgData name="Daniele Ferrero" userId="dab712611ff4d818" providerId="LiveId" clId="{353276E8-1F98-4A8A-9484-ACCAC9E05D3C}" dt="2023-04-17T18:48:49.448" v="33" actId="14100"/>
          <ac:spMkLst>
            <pc:docMk/>
            <pc:sldMk cId="1314082715" sldId="376"/>
            <ac:spMk id="7" creationId="{7A9415C3-AF46-BBD1-28D0-CACD6930D03F}"/>
          </ac:spMkLst>
        </pc:spChg>
      </pc:sldChg>
      <pc:sldChg chg="modSp mod">
        <pc:chgData name="Daniele Ferrero" userId="dab712611ff4d818" providerId="LiveId" clId="{353276E8-1F98-4A8A-9484-ACCAC9E05D3C}" dt="2023-04-17T18:47:31.786" v="23" actId="404"/>
        <pc:sldMkLst>
          <pc:docMk/>
          <pc:sldMk cId="449927206" sldId="406"/>
        </pc:sldMkLst>
        <pc:spChg chg="mod">
          <ac:chgData name="Daniele Ferrero" userId="dab712611ff4d818" providerId="LiveId" clId="{353276E8-1F98-4A8A-9484-ACCAC9E05D3C}" dt="2023-04-17T18:47:31.786" v="23" actId="404"/>
          <ac:spMkLst>
            <pc:docMk/>
            <pc:sldMk cId="449927206" sldId="406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50:09.119" v="46" actId="1076"/>
        <pc:sldMkLst>
          <pc:docMk/>
          <pc:sldMk cId="2517377111" sldId="408"/>
        </pc:sldMkLst>
        <pc:spChg chg="mod">
          <ac:chgData name="Daniele Ferrero" userId="dab712611ff4d818" providerId="LiveId" clId="{353276E8-1F98-4A8A-9484-ACCAC9E05D3C}" dt="2023-04-17T18:49:56.877" v="43" actId="404"/>
          <ac:spMkLst>
            <pc:docMk/>
            <pc:sldMk cId="2517377111" sldId="408"/>
            <ac:spMk id="2" creationId="{A32E2EAB-5C8B-FE4D-98BE-E24E95E6A3E4}"/>
          </ac:spMkLst>
        </pc:spChg>
        <pc:spChg chg="mod">
          <ac:chgData name="Daniele Ferrero" userId="dab712611ff4d818" providerId="LiveId" clId="{353276E8-1F98-4A8A-9484-ACCAC9E05D3C}" dt="2023-04-17T18:50:09.119" v="46" actId="1076"/>
          <ac:spMkLst>
            <pc:docMk/>
            <pc:sldMk cId="2517377111" sldId="408"/>
            <ac:spMk id="7" creationId="{BA9C18A6-9722-A76B-AE3E-2DF2521A184B}"/>
          </ac:spMkLst>
        </pc:spChg>
      </pc:sldChg>
      <pc:sldChg chg="modSp mod">
        <pc:chgData name="Daniele Ferrero" userId="dab712611ff4d818" providerId="LiveId" clId="{353276E8-1F98-4A8A-9484-ACCAC9E05D3C}" dt="2023-04-17T18:50:28.167" v="50" actId="14100"/>
        <pc:sldMkLst>
          <pc:docMk/>
          <pc:sldMk cId="2901088777" sldId="418"/>
        </pc:sldMkLst>
        <pc:spChg chg="mod">
          <ac:chgData name="Daniele Ferrero" userId="dab712611ff4d818" providerId="LiveId" clId="{353276E8-1F98-4A8A-9484-ACCAC9E05D3C}" dt="2023-04-17T18:50:19.503" v="48" actId="14100"/>
          <ac:spMkLst>
            <pc:docMk/>
            <pc:sldMk cId="2901088777" sldId="418"/>
            <ac:spMk id="28" creationId="{A3409FEB-EC40-30D9-7692-C633E350E6A4}"/>
          </ac:spMkLst>
        </pc:spChg>
        <pc:spChg chg="mod">
          <ac:chgData name="Daniele Ferrero" userId="dab712611ff4d818" providerId="LiveId" clId="{353276E8-1F98-4A8A-9484-ACCAC9E05D3C}" dt="2023-04-17T18:50:23.327" v="49" actId="14100"/>
          <ac:spMkLst>
            <pc:docMk/>
            <pc:sldMk cId="2901088777" sldId="418"/>
            <ac:spMk id="29" creationId="{0E543569-1C13-5E6F-E58F-2F011049359C}"/>
          </ac:spMkLst>
        </pc:spChg>
        <pc:spChg chg="mod">
          <ac:chgData name="Daniele Ferrero" userId="dab712611ff4d818" providerId="LiveId" clId="{353276E8-1F98-4A8A-9484-ACCAC9E05D3C}" dt="2023-04-17T18:50:28.167" v="50" actId="14100"/>
          <ac:spMkLst>
            <pc:docMk/>
            <pc:sldMk cId="2901088777" sldId="418"/>
            <ac:spMk id="31" creationId="{2ED661F6-5732-0A31-D882-B01CDEBBE370}"/>
          </ac:spMkLst>
        </pc:spChg>
      </pc:sldChg>
      <pc:sldChg chg="modSp mod">
        <pc:chgData name="Daniele Ferrero" userId="dab712611ff4d818" providerId="LiveId" clId="{353276E8-1F98-4A8A-9484-ACCAC9E05D3C}" dt="2023-04-17T18:50:39.903" v="52" actId="1076"/>
        <pc:sldMkLst>
          <pc:docMk/>
          <pc:sldMk cId="1398237698" sldId="419"/>
        </pc:sldMkLst>
        <pc:spChg chg="mod">
          <ac:chgData name="Daniele Ferrero" userId="dab712611ff4d818" providerId="LiveId" clId="{353276E8-1F98-4A8A-9484-ACCAC9E05D3C}" dt="2023-04-17T18:50:39.903" v="52" actId="1076"/>
          <ac:spMkLst>
            <pc:docMk/>
            <pc:sldMk cId="1398237698" sldId="419"/>
            <ac:spMk id="2" creationId="{C6B63337-7303-E36A-DC8A-CEAE55DBD638}"/>
          </ac:spMkLst>
        </pc:spChg>
        <pc:spChg chg="mod">
          <ac:chgData name="Daniele Ferrero" userId="dab712611ff4d818" providerId="LiveId" clId="{353276E8-1F98-4A8A-9484-ACCAC9E05D3C}" dt="2023-04-17T18:50:35.793" v="51" actId="404"/>
          <ac:spMkLst>
            <pc:docMk/>
            <pc:sldMk cId="1398237698" sldId="419"/>
            <ac:spMk id="6" creationId="{80AC2810-8C10-8E93-173A-0A133CDF99EE}"/>
          </ac:spMkLst>
        </pc:spChg>
      </pc:sldChg>
      <pc:sldChg chg="modSp mod">
        <pc:chgData name="Daniele Ferrero" userId="dab712611ff4d818" providerId="LiveId" clId="{353276E8-1F98-4A8A-9484-ACCAC9E05D3C}" dt="2023-04-17T18:49:00.167" v="36" actId="14100"/>
        <pc:sldMkLst>
          <pc:docMk/>
          <pc:sldMk cId="3025130833" sldId="422"/>
        </pc:sldMkLst>
        <pc:spChg chg="mod">
          <ac:chgData name="Daniele Ferrero" userId="dab712611ff4d818" providerId="LiveId" clId="{353276E8-1F98-4A8A-9484-ACCAC9E05D3C}" dt="2023-04-17T18:49:00.167" v="36" actId="14100"/>
          <ac:spMkLst>
            <pc:docMk/>
            <pc:sldMk cId="3025130833" sldId="422"/>
            <ac:spMk id="6" creationId="{7B86B1DC-7EC9-8B1E-32AF-C4375C41EE5A}"/>
          </ac:spMkLst>
        </pc:spChg>
      </pc:sldChg>
      <pc:sldChg chg="modSp mod">
        <pc:chgData name="Daniele Ferrero" userId="dab712611ff4d818" providerId="LiveId" clId="{353276E8-1F98-4A8A-9484-ACCAC9E05D3C}" dt="2023-04-17T18:49:10.207" v="37" actId="14100"/>
        <pc:sldMkLst>
          <pc:docMk/>
          <pc:sldMk cId="2792791269" sldId="423"/>
        </pc:sldMkLst>
        <pc:spChg chg="mod">
          <ac:chgData name="Daniele Ferrero" userId="dab712611ff4d818" providerId="LiveId" clId="{353276E8-1F98-4A8A-9484-ACCAC9E05D3C}" dt="2023-04-17T18:49:10.207" v="37" actId="14100"/>
          <ac:spMkLst>
            <pc:docMk/>
            <pc:sldMk cId="2792791269" sldId="423"/>
            <ac:spMk id="10" creationId="{204C10A5-DC61-14C8-8D84-18E40CD98976}"/>
          </ac:spMkLst>
        </pc:spChg>
      </pc:sldChg>
      <pc:sldChg chg="modSp mod">
        <pc:chgData name="Daniele Ferrero" userId="dab712611ff4d818" providerId="LiveId" clId="{353276E8-1F98-4A8A-9484-ACCAC9E05D3C}" dt="2023-04-17T18:49:18.831" v="38" actId="14100"/>
        <pc:sldMkLst>
          <pc:docMk/>
          <pc:sldMk cId="3920997654" sldId="425"/>
        </pc:sldMkLst>
        <pc:spChg chg="mod">
          <ac:chgData name="Daniele Ferrero" userId="dab712611ff4d818" providerId="LiveId" clId="{353276E8-1F98-4A8A-9484-ACCAC9E05D3C}" dt="2023-04-17T18:49:18.831" v="38" actId="14100"/>
          <ac:spMkLst>
            <pc:docMk/>
            <pc:sldMk cId="3920997654" sldId="425"/>
            <ac:spMk id="11" creationId="{D68C2C45-2DCA-4281-85E7-6ECDC70A521D}"/>
          </ac:spMkLst>
        </pc:spChg>
      </pc:sldChg>
      <pc:sldChg chg="modSp mod">
        <pc:chgData name="Daniele Ferrero" userId="dab712611ff4d818" providerId="LiveId" clId="{353276E8-1F98-4A8A-9484-ACCAC9E05D3C}" dt="2023-04-17T18:49:30.566" v="40" actId="14100"/>
        <pc:sldMkLst>
          <pc:docMk/>
          <pc:sldMk cId="501390463" sldId="429"/>
        </pc:sldMkLst>
        <pc:spChg chg="mod">
          <ac:chgData name="Daniele Ferrero" userId="dab712611ff4d818" providerId="LiveId" clId="{353276E8-1F98-4A8A-9484-ACCAC9E05D3C}" dt="2023-04-17T18:49:30.566" v="40" actId="14100"/>
          <ac:spMkLst>
            <pc:docMk/>
            <pc:sldMk cId="501390463" sldId="429"/>
            <ac:spMk id="2" creationId="{B723DAE7-02F4-B3E3-74DE-4DFFF1FFD762}"/>
          </ac:spMkLst>
        </pc:spChg>
        <pc:spChg chg="mod">
          <ac:chgData name="Daniele Ferrero" userId="dab712611ff4d818" providerId="LiveId" clId="{353276E8-1F98-4A8A-9484-ACCAC9E05D3C}" dt="2023-04-17T18:49:26.927" v="39" actId="14100"/>
          <ac:spMkLst>
            <pc:docMk/>
            <pc:sldMk cId="501390463" sldId="429"/>
            <ac:spMk id="5" creationId="{4740D5CE-CE84-EAFD-AA83-439202ED428F}"/>
          </ac:spMkLst>
        </pc:spChg>
      </pc:sldChg>
      <pc:sldChg chg="modSp mod">
        <pc:chgData name="Daniele Ferrero" userId="dab712611ff4d818" providerId="LiveId" clId="{353276E8-1F98-4A8A-9484-ACCAC9E05D3C}" dt="2023-04-17T18:49:37.239" v="41" actId="14100"/>
        <pc:sldMkLst>
          <pc:docMk/>
          <pc:sldMk cId="653048059" sldId="431"/>
        </pc:sldMkLst>
        <pc:spChg chg="mod">
          <ac:chgData name="Daniele Ferrero" userId="dab712611ff4d818" providerId="LiveId" clId="{353276E8-1F98-4A8A-9484-ACCAC9E05D3C}" dt="2023-04-17T18:49:37.239" v="41" actId="14100"/>
          <ac:spMkLst>
            <pc:docMk/>
            <pc:sldMk cId="653048059" sldId="431"/>
            <ac:spMk id="2" creationId="{9BD2ACA3-3198-9ECB-39C9-0E4C37507E91}"/>
          </ac:spMkLst>
        </pc:spChg>
      </pc:sldChg>
      <pc:sldChg chg="modSp mod">
        <pc:chgData name="Daniele Ferrero" userId="dab712611ff4d818" providerId="LiveId" clId="{353276E8-1F98-4A8A-9484-ACCAC9E05D3C}" dt="2023-04-17T18:49:43.903" v="42" actId="14100"/>
        <pc:sldMkLst>
          <pc:docMk/>
          <pc:sldMk cId="2833253480" sldId="433"/>
        </pc:sldMkLst>
        <pc:spChg chg="mod">
          <ac:chgData name="Daniele Ferrero" userId="dab712611ff4d818" providerId="LiveId" clId="{353276E8-1F98-4A8A-9484-ACCAC9E05D3C}" dt="2023-04-17T18:49:43.903" v="42" actId="14100"/>
          <ac:spMkLst>
            <pc:docMk/>
            <pc:sldMk cId="2833253480" sldId="433"/>
            <ac:spMk id="2" creationId="{E36571E2-D430-7282-8E01-BBDB6A14C047}"/>
          </ac:spMkLst>
        </pc:spChg>
      </pc:sldChg>
      <pc:sldChg chg="modSp mod">
        <pc:chgData name="Daniele Ferrero" userId="dab712611ff4d818" providerId="LiveId" clId="{353276E8-1F98-4A8A-9484-ACCAC9E05D3C}" dt="2023-04-17T18:51:07.159" v="57" actId="1076"/>
        <pc:sldMkLst>
          <pc:docMk/>
          <pc:sldMk cId="198328709" sldId="435"/>
        </pc:sldMkLst>
        <pc:spChg chg="mod">
          <ac:chgData name="Daniele Ferrero" userId="dab712611ff4d818" providerId="LiveId" clId="{353276E8-1F98-4A8A-9484-ACCAC9E05D3C}" dt="2023-04-17T18:51:07.159" v="57" actId="1076"/>
          <ac:spMkLst>
            <pc:docMk/>
            <pc:sldMk cId="198328709" sldId="435"/>
            <ac:spMk id="6" creationId="{80AC2810-8C10-8E93-173A-0A133CDF99EE}"/>
          </ac:spMkLst>
        </pc:spChg>
        <pc:picChg chg="mod">
          <ac:chgData name="Daniele Ferrero" userId="dab712611ff4d818" providerId="LiveId" clId="{353276E8-1F98-4A8A-9484-ACCAC9E05D3C}" dt="2023-04-17T18:50:55.463" v="54" actId="1076"/>
          <ac:picMkLst>
            <pc:docMk/>
            <pc:sldMk cId="198328709" sldId="435"/>
            <ac:picMk id="5" creationId="{45C45DC2-BD4C-F84E-FA02-BAFAA4C61EFF}"/>
          </ac:picMkLst>
        </pc:picChg>
      </pc:sldChg>
      <pc:sldChg chg="modSp mod">
        <pc:chgData name="Daniele Ferrero" userId="dab712611ff4d818" providerId="LiveId" clId="{353276E8-1F98-4A8A-9484-ACCAC9E05D3C}" dt="2023-04-17T18:47:37.678" v="24" actId="255"/>
        <pc:sldMkLst>
          <pc:docMk/>
          <pc:sldMk cId="232639235" sldId="437"/>
        </pc:sldMkLst>
        <pc:spChg chg="mod">
          <ac:chgData name="Daniele Ferrero" userId="dab712611ff4d818" providerId="LiveId" clId="{353276E8-1F98-4A8A-9484-ACCAC9E05D3C}" dt="2023-04-17T18:47:37.678" v="24" actId="255"/>
          <ac:spMkLst>
            <pc:docMk/>
            <pc:sldMk cId="232639235" sldId="437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45:40.992" v="10" actId="404"/>
        <pc:sldMkLst>
          <pc:docMk/>
          <pc:sldMk cId="2715098160" sldId="438"/>
        </pc:sldMkLst>
        <pc:spChg chg="mod">
          <ac:chgData name="Daniele Ferrero" userId="dab712611ff4d818" providerId="LiveId" clId="{353276E8-1F98-4A8A-9484-ACCAC9E05D3C}" dt="2023-04-17T18:45:40.992" v="10" actId="404"/>
          <ac:spMkLst>
            <pc:docMk/>
            <pc:sldMk cId="2715098160" sldId="438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46:37.153" v="16" actId="14100"/>
        <pc:sldMkLst>
          <pc:docMk/>
          <pc:sldMk cId="3497849034" sldId="442"/>
        </pc:sldMkLst>
        <pc:spChg chg="mod">
          <ac:chgData name="Daniele Ferrero" userId="dab712611ff4d818" providerId="LiveId" clId="{353276E8-1F98-4A8A-9484-ACCAC9E05D3C}" dt="2023-04-17T18:46:37.153" v="16" actId="14100"/>
          <ac:spMkLst>
            <pc:docMk/>
            <pc:sldMk cId="3497849034" sldId="442"/>
            <ac:spMk id="6" creationId="{FBFB7644-8E52-6EC4-C19C-4092A1E41BEB}"/>
          </ac:spMkLst>
        </pc:spChg>
        <pc:spChg chg="mod">
          <ac:chgData name="Daniele Ferrero" userId="dab712611ff4d818" providerId="LiveId" clId="{353276E8-1F98-4A8A-9484-ACCAC9E05D3C}" dt="2023-04-17T18:46:32.120" v="15" actId="14100"/>
          <ac:spMkLst>
            <pc:docMk/>
            <pc:sldMk cId="3497849034" sldId="442"/>
            <ac:spMk id="7" creationId="{6EC7AC18-D055-4C65-3331-E95D84D788C3}"/>
          </ac:spMkLst>
        </pc:spChg>
      </pc:sldChg>
      <pc:sldChg chg="modSp mod">
        <pc:chgData name="Daniele Ferrero" userId="dab712611ff4d818" providerId="LiveId" clId="{353276E8-1F98-4A8A-9484-ACCAC9E05D3C}" dt="2023-04-17T18:46:48.030" v="18" actId="14100"/>
        <pc:sldMkLst>
          <pc:docMk/>
          <pc:sldMk cId="2924914666" sldId="443"/>
        </pc:sldMkLst>
        <pc:spChg chg="mod">
          <ac:chgData name="Daniele Ferrero" userId="dab712611ff4d818" providerId="LiveId" clId="{353276E8-1F98-4A8A-9484-ACCAC9E05D3C}" dt="2023-04-17T18:46:48.030" v="18" actId="14100"/>
          <ac:spMkLst>
            <pc:docMk/>
            <pc:sldMk cId="2924914666" sldId="443"/>
            <ac:spMk id="5" creationId="{9B6E43CE-EA3C-4998-07EF-517C50DEA3D6}"/>
          </ac:spMkLst>
        </pc:spChg>
      </pc:sldChg>
      <pc:sldChg chg="modSp mod">
        <pc:chgData name="Daniele Ferrero" userId="dab712611ff4d818" providerId="LiveId" clId="{353276E8-1F98-4A8A-9484-ACCAC9E05D3C}" dt="2023-04-17T18:46:57.609" v="19" actId="404"/>
        <pc:sldMkLst>
          <pc:docMk/>
          <pc:sldMk cId="3714409237" sldId="444"/>
        </pc:sldMkLst>
        <pc:spChg chg="mod">
          <ac:chgData name="Daniele Ferrero" userId="dab712611ff4d818" providerId="LiveId" clId="{353276E8-1F98-4A8A-9484-ACCAC9E05D3C}" dt="2023-04-17T18:46:57.609" v="19" actId="404"/>
          <ac:spMkLst>
            <pc:docMk/>
            <pc:sldMk cId="3714409237" sldId="444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47:05.553" v="20" actId="404"/>
        <pc:sldMkLst>
          <pc:docMk/>
          <pc:sldMk cId="1550573155" sldId="446"/>
        </pc:sldMkLst>
        <pc:spChg chg="mod">
          <ac:chgData name="Daniele Ferrero" userId="dab712611ff4d818" providerId="LiveId" clId="{353276E8-1F98-4A8A-9484-ACCAC9E05D3C}" dt="2023-04-17T18:47:05.553" v="20" actId="404"/>
          <ac:spMkLst>
            <pc:docMk/>
            <pc:sldMk cId="1550573155" sldId="446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47:11.665" v="21" actId="404"/>
        <pc:sldMkLst>
          <pc:docMk/>
          <pc:sldMk cId="1919943567" sldId="447"/>
        </pc:sldMkLst>
        <pc:spChg chg="mod">
          <ac:chgData name="Daniele Ferrero" userId="dab712611ff4d818" providerId="LiveId" clId="{353276E8-1F98-4A8A-9484-ACCAC9E05D3C}" dt="2023-04-17T18:47:11.665" v="21" actId="404"/>
          <ac:spMkLst>
            <pc:docMk/>
            <pc:sldMk cId="1919943567" sldId="447"/>
            <ac:spMk id="2" creationId="{A32E2EAB-5C8B-FE4D-98BE-E24E95E6A3E4}"/>
          </ac:spMkLst>
        </pc:spChg>
      </pc:sldChg>
      <pc:sldChg chg="modSp mod">
        <pc:chgData name="Daniele Ferrero" userId="dab712611ff4d818" providerId="LiveId" clId="{353276E8-1F98-4A8A-9484-ACCAC9E05D3C}" dt="2023-04-17T18:47:58.175" v="26" actId="1076"/>
        <pc:sldMkLst>
          <pc:docMk/>
          <pc:sldMk cId="1021518226" sldId="458"/>
        </pc:sldMkLst>
        <pc:spChg chg="mod">
          <ac:chgData name="Daniele Ferrero" userId="dab712611ff4d818" providerId="LiveId" clId="{353276E8-1F98-4A8A-9484-ACCAC9E05D3C}" dt="2023-04-17T18:47:58.175" v="26" actId="1076"/>
          <ac:spMkLst>
            <pc:docMk/>
            <pc:sldMk cId="1021518226" sldId="458"/>
            <ac:spMk id="2" creationId="{A32E2EAB-5C8B-FE4D-98BE-E24E95E6A3E4}"/>
          </ac:spMkLst>
        </pc:spChg>
      </pc:sldChg>
      <pc:sldChg chg="del">
        <pc:chgData name="Daniele Ferrero" userId="dab712611ff4d818" providerId="LiveId" clId="{353276E8-1F98-4A8A-9484-ACCAC9E05D3C}" dt="2023-04-17T18:43:42.669" v="1" actId="47"/>
        <pc:sldMkLst>
          <pc:docMk/>
          <pc:sldMk cId="3526942506" sldId="4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2B31D-1F24-44D4-AB69-C16719FAFDC2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19165-038B-4AE2-BC0A-2940674EF7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8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A774E-A994-4D0C-9EFB-DC7317CB5BE0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0E4AC-FA4C-4153-9D9B-5C23AC71BC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170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1C0647-F174-402D-8377-F54AF4493637}" type="slidenum">
              <a:rPr lang="it-IT" altLang="it-IT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3DD214-657E-41B5-B649-00A373DAE013}" type="slidenum">
              <a:rPr lang="it-IT" altLang="it-IT"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1158875" y="892175"/>
            <a:ext cx="4783138" cy="3587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62472" name="Rectangle 6"/>
          <p:cNvSpPr>
            <a:spLocks noGrp="1" noChangeArrowheads="1"/>
          </p:cNvSpPr>
          <p:nvPr>
            <p:ph type="body"/>
          </p:nvPr>
        </p:nvSpPr>
        <p:spPr>
          <a:xfrm>
            <a:off x="914400" y="4876800"/>
            <a:ext cx="5256213" cy="4672013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Bologna, 11 novembre 2016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Efficienza energetica in edilizia - La normativa dell'Emilia Romagna</a:t>
            </a:r>
          </a:p>
        </p:txBody>
      </p:sp>
    </p:spTree>
    <p:extLst>
      <p:ext uri="{BB962C8B-B14F-4D97-AF65-F5344CB8AC3E}">
        <p14:creationId xmlns:p14="http://schemas.microsoft.com/office/powerpoint/2010/main" val="414546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1C0647-F174-402D-8377-F54AF4493637}" type="slidenum">
              <a:rPr lang="it-IT" altLang="it-IT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3DD214-657E-41B5-B649-00A373DAE013}" type="slidenum">
              <a:rPr lang="it-IT" altLang="it-IT"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1158875" y="892175"/>
            <a:ext cx="4783138" cy="3587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62472" name="Rectangle 6"/>
          <p:cNvSpPr>
            <a:spLocks noGrp="1" noChangeArrowheads="1"/>
          </p:cNvSpPr>
          <p:nvPr>
            <p:ph type="body"/>
          </p:nvPr>
        </p:nvSpPr>
        <p:spPr>
          <a:xfrm>
            <a:off x="914400" y="4876800"/>
            <a:ext cx="5256213" cy="4672013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Bologna, 11 novembre 2016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Efficienza energetica in edilizia - La normativa dell'Emilia Romagna</a:t>
            </a:r>
          </a:p>
        </p:txBody>
      </p:sp>
    </p:spTree>
    <p:extLst>
      <p:ext uri="{BB962C8B-B14F-4D97-AF65-F5344CB8AC3E}">
        <p14:creationId xmlns:p14="http://schemas.microsoft.com/office/powerpoint/2010/main" val="8634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1C0647-F174-402D-8377-F54AF4493637}" type="slidenum">
              <a:rPr lang="it-IT" altLang="it-IT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3DD214-657E-41B5-B649-00A373DAE013}" type="slidenum">
              <a:rPr lang="it-IT" altLang="it-IT"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1158875" y="892175"/>
            <a:ext cx="4783138" cy="3587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62472" name="Rectangle 6"/>
          <p:cNvSpPr>
            <a:spLocks noGrp="1" noChangeArrowheads="1"/>
          </p:cNvSpPr>
          <p:nvPr>
            <p:ph type="body"/>
          </p:nvPr>
        </p:nvSpPr>
        <p:spPr>
          <a:xfrm>
            <a:off x="914400" y="4876800"/>
            <a:ext cx="5256213" cy="4672013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Bologna, 11 novembre 2016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Efficienza energetica in edilizia - La normativa dell'Emilia Romagna</a:t>
            </a:r>
          </a:p>
        </p:txBody>
      </p:sp>
    </p:spTree>
    <p:extLst>
      <p:ext uri="{BB962C8B-B14F-4D97-AF65-F5344CB8AC3E}">
        <p14:creationId xmlns:p14="http://schemas.microsoft.com/office/powerpoint/2010/main" val="34998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1C0647-F174-402D-8377-F54AF4493637}" type="slidenum">
              <a:rPr lang="it-IT" altLang="it-IT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3DD214-657E-41B5-B649-00A373DAE013}" type="slidenum">
              <a:rPr lang="it-IT" altLang="it-IT"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it-IT" altLang="it-IT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1158875" y="892175"/>
            <a:ext cx="4783138" cy="3587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62472" name="Rectangle 6"/>
          <p:cNvSpPr>
            <a:spLocks noGrp="1" noChangeArrowheads="1"/>
          </p:cNvSpPr>
          <p:nvPr>
            <p:ph type="body"/>
          </p:nvPr>
        </p:nvSpPr>
        <p:spPr>
          <a:xfrm>
            <a:off x="914400" y="4876800"/>
            <a:ext cx="5256213" cy="4672013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Bologna, 11 novembre 2016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Efficienza energetica in edilizia - La normativa dell'Emilia Romagna</a:t>
            </a:r>
          </a:p>
        </p:txBody>
      </p:sp>
    </p:spTree>
    <p:extLst>
      <p:ext uri="{BB962C8B-B14F-4D97-AF65-F5344CB8AC3E}">
        <p14:creationId xmlns:p14="http://schemas.microsoft.com/office/powerpoint/2010/main" val="2419525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0E4AC-FA4C-4153-9D9B-5C23AC71BC7E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92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04/08/2020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DE5-BD2C-41B7-BE7D-B460517FC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76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04/08/2020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8DE5-BD2C-41B7-BE7D-B460517FC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5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 - 1 co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B79AB1F-9F56-0947-99F7-CD1C477BD6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2037430"/>
            <a:ext cx="11227724" cy="397954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1333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Aenean</a:t>
            </a:r>
            <a:r>
              <a:rPr lang="it-IT" dirty="0"/>
              <a:t> </a:t>
            </a:r>
            <a:r>
              <a:rPr lang="it-IT" dirty="0" err="1"/>
              <a:t>commodo</a:t>
            </a:r>
            <a:r>
              <a:rPr lang="it-IT" dirty="0"/>
              <a:t> ligula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aenean</a:t>
            </a:r>
            <a:r>
              <a:rPr lang="it-IT" dirty="0"/>
              <a:t> massa. </a:t>
            </a:r>
            <a:r>
              <a:rPr lang="it-IT" dirty="0" err="1"/>
              <a:t>Cum</a:t>
            </a:r>
            <a:r>
              <a:rPr lang="it-IT" dirty="0"/>
              <a:t> </a:t>
            </a:r>
            <a:r>
              <a:rPr lang="it-IT" dirty="0" err="1"/>
              <a:t>sociis</a:t>
            </a:r>
            <a:r>
              <a:rPr lang="it-IT" dirty="0"/>
              <a:t> </a:t>
            </a:r>
            <a:r>
              <a:rPr lang="it-IT" dirty="0" err="1"/>
              <a:t>natoque</a:t>
            </a:r>
            <a:r>
              <a:rPr lang="it-IT" dirty="0"/>
              <a:t> </a:t>
            </a:r>
            <a:r>
              <a:rPr lang="it-IT" dirty="0" err="1"/>
              <a:t>penatibus</a:t>
            </a:r>
            <a:r>
              <a:rPr lang="it-IT" dirty="0"/>
              <a:t> et </a:t>
            </a:r>
            <a:r>
              <a:rPr lang="it-IT" dirty="0" err="1"/>
              <a:t>magnis</a:t>
            </a:r>
            <a:r>
              <a:rPr lang="it-IT" dirty="0"/>
              <a:t> </a:t>
            </a:r>
            <a:r>
              <a:rPr lang="it-IT" dirty="0" err="1"/>
              <a:t>dis</a:t>
            </a:r>
            <a:r>
              <a:rPr lang="it-IT" dirty="0"/>
              <a:t>  </a:t>
            </a:r>
            <a:r>
              <a:rPr lang="it-IT" dirty="0" err="1"/>
              <a:t>parturient</a:t>
            </a:r>
            <a:r>
              <a:rPr lang="it-IT" dirty="0"/>
              <a:t> </a:t>
            </a:r>
            <a:r>
              <a:rPr lang="it-IT" dirty="0" err="1"/>
              <a:t>montes</a:t>
            </a:r>
            <a:r>
              <a:rPr lang="it-IT" dirty="0"/>
              <a:t>, </a:t>
            </a:r>
            <a:r>
              <a:rPr lang="it-IT" dirty="0" err="1"/>
              <a:t>nascetur</a:t>
            </a:r>
            <a:r>
              <a:rPr lang="it-IT" dirty="0"/>
              <a:t> </a:t>
            </a:r>
            <a:r>
              <a:rPr lang="it-IT" dirty="0" err="1"/>
              <a:t>ridiculus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quam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, </a:t>
            </a:r>
            <a:r>
              <a:rPr lang="it-IT" dirty="0" err="1"/>
              <a:t>ultricies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, </a:t>
            </a:r>
            <a:r>
              <a:rPr lang="it-IT" dirty="0" err="1"/>
              <a:t>pellentesque</a:t>
            </a:r>
            <a:r>
              <a:rPr lang="it-IT" dirty="0"/>
              <a:t>  </a:t>
            </a:r>
            <a:r>
              <a:rPr lang="it-IT" dirty="0" err="1"/>
              <a:t>eu</a:t>
            </a:r>
            <a:r>
              <a:rPr lang="it-IT" dirty="0"/>
              <a:t>, </a:t>
            </a:r>
            <a:r>
              <a:rPr lang="it-IT" dirty="0" err="1"/>
              <a:t>pretium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, </a:t>
            </a:r>
            <a:r>
              <a:rPr lang="it-IT" dirty="0" err="1"/>
              <a:t>sem</a:t>
            </a:r>
            <a:r>
              <a:rPr lang="it-IT" dirty="0"/>
              <a:t>. Nulla </a:t>
            </a:r>
            <a:r>
              <a:rPr lang="it-IT" dirty="0" err="1"/>
              <a:t>consequat</a:t>
            </a:r>
            <a:r>
              <a:rPr lang="it-IT" dirty="0"/>
              <a:t> massa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donec</a:t>
            </a:r>
            <a:r>
              <a:rPr lang="it-IT" dirty="0"/>
              <a:t> </a:t>
            </a:r>
            <a:r>
              <a:rPr lang="it-IT" dirty="0" err="1"/>
              <a:t>pede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, </a:t>
            </a:r>
            <a:r>
              <a:rPr lang="it-IT" dirty="0" err="1"/>
              <a:t>fringilla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, </a:t>
            </a:r>
            <a:r>
              <a:rPr lang="it-IT" dirty="0" err="1"/>
              <a:t>aliquet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, </a:t>
            </a:r>
            <a:r>
              <a:rPr lang="it-IT" dirty="0" err="1"/>
              <a:t>vulputate</a:t>
            </a:r>
            <a:r>
              <a:rPr lang="it-IT" dirty="0"/>
              <a:t>  </a:t>
            </a:r>
            <a:r>
              <a:rPr lang="it-IT" dirty="0" err="1"/>
              <a:t>eget</a:t>
            </a:r>
            <a:r>
              <a:rPr lang="it-IT" dirty="0"/>
              <a:t>, </a:t>
            </a:r>
            <a:r>
              <a:rPr lang="it-IT" dirty="0" err="1"/>
              <a:t>arcu</a:t>
            </a:r>
            <a:r>
              <a:rPr lang="it-IT" dirty="0"/>
              <a:t> </a:t>
            </a:r>
            <a:r>
              <a:rPr lang="it-IT" dirty="0" err="1"/>
              <a:t>quisque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.</a:t>
            </a:r>
          </a:p>
        </p:txBody>
      </p:sp>
      <p:sp>
        <p:nvSpPr>
          <p:cNvPr id="7" name="Titolo 13">
            <a:extLst>
              <a:ext uri="{FF2B5EF4-FFF2-40B4-BE49-F238E27FC236}">
                <a16:creationId xmlns:a16="http://schemas.microsoft.com/office/drawing/2014/main" id="{6D9DEE87-D795-E249-A30F-22570DBA3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756" y="537933"/>
            <a:ext cx="7726312" cy="988717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2133" b="1">
                <a:solidFill>
                  <a:srgbClr val="0045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</a:t>
            </a:r>
            <a:br>
              <a:rPr lang="it-IT"/>
            </a:br>
            <a:r>
              <a:rPr lang="it-IT"/>
              <a:t>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B0A8-2409-40BC-B172-09BD3B7C82B6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7E21-1073-485B-93E7-D54D21798B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04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04/08/2020v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186789" y="57764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8DE5-BD2C-41B7-BE7D-B460517FCC38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65" y="6198217"/>
            <a:ext cx="2211223" cy="64055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2011" y="6124912"/>
            <a:ext cx="1628390" cy="6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58863" y="535453"/>
            <a:ext cx="106949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Montserrat Light" panose="00000400000000000000" pitchFamily="2" charset="0"/>
              </a:rPr>
              <a:t>GESTIONE DELL’ENERGIA E PRESTAZIONE ENERGETICA PER LO SVILUPPO SOSTENIBILE DELLE ORGANIZZAZIONI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49F5EC-93E2-4EF7-8C6F-0E4365A87BEB}"/>
              </a:ext>
            </a:extLst>
          </p:cNvPr>
          <p:cNvSpPr txBox="1"/>
          <p:nvPr/>
        </p:nvSpPr>
        <p:spPr>
          <a:xfrm>
            <a:off x="1058863" y="4891385"/>
            <a:ext cx="106949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0070C0"/>
                </a:solidFill>
                <a:latin typeface="Montserrat Light" panose="00000400000000000000" pitchFamily="2" charset="0"/>
              </a:rPr>
              <a:t>Dott. Ing. Daniele Ferrero</a:t>
            </a:r>
          </a:p>
          <a:p>
            <a:pPr algn="ctr"/>
            <a:r>
              <a:rPr lang="it-IT" sz="2200" b="1" dirty="0">
                <a:solidFill>
                  <a:srgbClr val="0070C0"/>
                </a:solidFill>
                <a:latin typeface="Montserrat Light" panose="00000400000000000000" pitchFamily="2" charset="0"/>
              </a:rPr>
              <a:t>Esperto in Gestione dell’Energia civile e industriale</a:t>
            </a:r>
          </a:p>
          <a:p>
            <a:pPr algn="ctr"/>
            <a:r>
              <a:rPr lang="it-IT" sz="2200" b="1" dirty="0">
                <a:solidFill>
                  <a:srgbClr val="0070C0"/>
                </a:solidFill>
                <a:latin typeface="Montserrat Light" panose="00000400000000000000" pitchFamily="2" charset="0"/>
              </a:rPr>
              <a:t>Ispettore ACCREDIA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9464FC-9981-4F8E-83EA-0515690E0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081" y="3256999"/>
            <a:ext cx="8351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Montserrat Light" panose="00000400000000000000" pitchFamily="2" charset="0"/>
              </a:rPr>
              <a:t>LE NORME DELLA SERIE ISO 50000</a:t>
            </a:r>
          </a:p>
          <a:p>
            <a:pPr algn="ctr"/>
            <a:endParaRPr lang="it-IT" sz="3600" b="1" dirty="0">
              <a:solidFill>
                <a:srgbClr val="0070C0"/>
              </a:solidFill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0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F3FAEB-8069-4C47-947E-E171E298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638"/>
            <a:ext cx="11033760" cy="1143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ts val="3200"/>
              </a:lnSpc>
            </a:pPr>
            <a:r>
              <a:rPr lang="en-US" sz="3400" b="1" dirty="0">
                <a:solidFill>
                  <a:srgbClr val="0070C0"/>
                </a:solidFill>
                <a:ea typeface="Verdana" panose="020B0604030504040204" pitchFamily="34" charset="0"/>
              </a:rPr>
              <a:t>The extent to which current and future generations will experience a hotter and different world depends on choices now and in the near term</a:t>
            </a:r>
            <a:endParaRPr lang="it-IT" sz="3400" b="1" dirty="0">
              <a:solidFill>
                <a:srgbClr val="0070C0"/>
              </a:solidFill>
              <a:ea typeface="Verdan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D218D2-3391-5EB1-2AF2-565FA65BE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8" y="1598752"/>
            <a:ext cx="9562201" cy="458951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C696C8-CD60-15E5-33A5-AC85F696AD26}"/>
              </a:ext>
            </a:extLst>
          </p:cNvPr>
          <p:cNvSpPr txBox="1"/>
          <p:nvPr/>
        </p:nvSpPr>
        <p:spPr>
          <a:xfrm>
            <a:off x="3241040" y="61632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492CD"/>
                </a:solidFill>
                <a:effectLst/>
                <a:latin typeface="ipccsans"/>
              </a:rPr>
              <a:t>Intergovernmental Panel on Climate Change (IPCC)</a:t>
            </a:r>
          </a:p>
          <a:p>
            <a:r>
              <a:rPr lang="en-US" b="0" i="0" dirty="0">
                <a:solidFill>
                  <a:srgbClr val="5492CD"/>
                </a:solidFill>
                <a:effectLst/>
                <a:latin typeface="ipccsans"/>
              </a:rPr>
              <a:t>SIXTH ASSESSMENT REPORT (AR6)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27030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2820D-6B23-4154-A314-1142AA5B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3200"/>
              </a:lnSpc>
            </a:pPr>
            <a:r>
              <a:rPr lang="it-IT" sz="3400" b="1" dirty="0">
                <a:solidFill>
                  <a:srgbClr val="0070C0"/>
                </a:solidFill>
                <a:ea typeface="Verdana" panose="020B0604030504040204" pitchFamily="34" charset="0"/>
              </a:rPr>
              <a:t>Politiche comunitarie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FD9964-6EA6-40CD-B7B8-2C414C3E5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61721"/>
            <a:ext cx="10815687" cy="47982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</a:rPr>
              <a:t>COMUNICAZIONE DELLA COMMISSIONE AL PARLAMENTO EUROPEO, AL CONSIGLIO, AL COMITATO ECONOMICO E SOCIALE EUROPEO E AL COMITATO DELLE REGIONI (COM/2019/640 </a:t>
            </a:r>
            <a:r>
              <a:rPr lang="it-IT" sz="2400" b="1" dirty="0" err="1">
                <a:latin typeface="Montserrat Light" panose="00000400000000000000" pitchFamily="2" charset="0"/>
              </a:rPr>
              <a:t>final</a:t>
            </a:r>
            <a:r>
              <a:rPr lang="it-IT" sz="2400" b="1" dirty="0">
                <a:latin typeface="Montserrat Light" panose="00000400000000000000" pitchFamily="2" charset="0"/>
              </a:rPr>
              <a:t> -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Green Deal europeo</a:t>
            </a:r>
            <a:r>
              <a:rPr lang="it-IT" sz="2400" b="1" dirty="0">
                <a:latin typeface="Montserrat Light" panose="00000400000000000000" pitchFamily="2" charset="0"/>
              </a:rPr>
              <a:t>)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it-IT" sz="1800" b="1" dirty="0">
                <a:latin typeface="Montserrat Light" panose="00000400000000000000" pitchFamily="2" charset="0"/>
              </a:rPr>
              <a:t>Rendere le politiche in materia di clima, energia, trasporti e tassazione adatte a </a:t>
            </a:r>
            <a:r>
              <a:rPr lang="it-IT" sz="18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ridurre di almeno il 55 %</a:t>
            </a:r>
            <a:r>
              <a:rPr lang="it-IT" sz="1800" b="1" dirty="0">
                <a:latin typeface="Montserrat Light" panose="00000400000000000000" pitchFamily="2" charset="0"/>
              </a:rPr>
              <a:t> le emissioni nette di gas a effetto serra entro il </a:t>
            </a:r>
            <a:r>
              <a:rPr lang="it-IT" sz="18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2030</a:t>
            </a:r>
            <a:r>
              <a:rPr lang="it-IT" sz="1800" b="1" dirty="0">
                <a:latin typeface="Montserrat Light" panose="00000400000000000000" pitchFamily="2" charset="0"/>
              </a:rPr>
              <a:t>, rispetto ai livelli del 1990, con l’obiettivo di conseguire la </a:t>
            </a:r>
            <a:r>
              <a:rPr lang="it-IT" sz="18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neutralità climatica </a:t>
            </a:r>
            <a:r>
              <a:rPr lang="it-IT" sz="1800" b="1" dirty="0">
                <a:latin typeface="Montserrat Light" panose="00000400000000000000" pitchFamily="2" charset="0"/>
              </a:rPr>
              <a:t>entro il </a:t>
            </a:r>
            <a:r>
              <a:rPr lang="it-IT" sz="18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2050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Ricerca</a:t>
            </a:r>
            <a:r>
              <a:rPr lang="it-IT" sz="1800" b="1" dirty="0">
                <a:latin typeface="Montserrat Light" panose="00000400000000000000" pitchFamily="2" charset="0"/>
              </a:rPr>
              <a:t> e </a:t>
            </a:r>
            <a:r>
              <a:rPr lang="it-IT" sz="18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innovazione</a:t>
            </a:r>
            <a:r>
              <a:rPr lang="it-IT" sz="1800" b="1" dirty="0">
                <a:latin typeface="Montserrat Light" panose="00000400000000000000" pitchFamily="2" charset="0"/>
              </a:rPr>
              <a:t> nelle tecnologie energetiche pulite e a basse emissioni di carbonio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it-IT" sz="1800" b="1" dirty="0">
                <a:latin typeface="Montserrat Light" panose="00000400000000000000" pitchFamily="2" charset="0"/>
              </a:rPr>
              <a:t>Investimenti in </a:t>
            </a:r>
            <a:r>
              <a:rPr lang="it-IT" sz="18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edifici</a:t>
            </a:r>
            <a:r>
              <a:rPr lang="it-IT" sz="1800" b="1" dirty="0">
                <a:latin typeface="Montserrat Light" panose="00000400000000000000" pitchFamily="2" charset="0"/>
              </a:rPr>
              <a:t> ristrutturati ed efficienti dal punto di vista energetico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Diversificazione fonti </a:t>
            </a:r>
            <a:r>
              <a:rPr lang="it-IT" sz="1800" b="1" dirty="0">
                <a:latin typeface="Montserrat Light" panose="00000400000000000000" pitchFamily="2" charset="0"/>
              </a:rPr>
              <a:t>di energia UE: combustibili fossili, nucleare, rinnovabili (energia solare, eolica, da biomassa, geotermica, idroelettrica e mareomotrice) per garantire la sicurezza energetica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Mercato interno </a:t>
            </a:r>
            <a:r>
              <a:rPr lang="it-IT" sz="1800" b="1" dirty="0">
                <a:latin typeface="Montserrat Light" panose="00000400000000000000" pitchFamily="2" charset="0"/>
              </a:rPr>
              <a:t>dell’energia integrato ed efficiente, privo di ostacoli tecnici o normativi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it-IT" sz="1800" b="1" dirty="0">
                <a:latin typeface="Montserrat Light" panose="00000400000000000000" pitchFamily="2" charset="0"/>
              </a:rPr>
              <a:t>Passaggio a un’economia a </a:t>
            </a:r>
            <a:r>
              <a:rPr lang="it-IT" sz="18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basse emissioni di carbonio</a:t>
            </a:r>
            <a:r>
              <a:rPr lang="it-IT" sz="1800" b="1" dirty="0">
                <a:latin typeface="Montserrat Light" panose="00000400000000000000" pitchFamily="2" charset="0"/>
              </a:rPr>
              <a:t>, in linea con gli impegni stabiliti nell’accordo di Parigi.</a:t>
            </a:r>
          </a:p>
        </p:txBody>
      </p:sp>
    </p:spTree>
    <p:extLst>
      <p:ext uri="{BB962C8B-B14F-4D97-AF65-F5344CB8AC3E}">
        <p14:creationId xmlns:p14="http://schemas.microsoft.com/office/powerpoint/2010/main" val="57090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2820D-6B23-4154-A314-1142AA5B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3200"/>
              </a:lnSpc>
            </a:pPr>
            <a:r>
              <a:rPr lang="it-IT" sz="3400" b="1" dirty="0">
                <a:solidFill>
                  <a:srgbClr val="0070C0"/>
                </a:solidFill>
                <a:ea typeface="Verdana" panose="020B0604030504040204" pitchFamily="34" charset="0"/>
              </a:rPr>
              <a:t>Politiche comunitarie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ABADF7-CEFC-4DA0-8804-1B986FE31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722" y="1027906"/>
            <a:ext cx="10631078" cy="46946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200" b="1" dirty="0">
                <a:latin typeface="Montserrat Light" panose="00000400000000000000" pitchFamily="2" charset="0"/>
              </a:rPr>
              <a:t>Direttiva 2009/29/CE che modifica la direttiva 2003/87/CE … scambio di quote di emissione di gas a effetto serra (</a:t>
            </a:r>
            <a:r>
              <a:rPr lang="it-IT" sz="2200" b="1" dirty="0" err="1">
                <a:latin typeface="Montserrat Light" panose="00000400000000000000" pitchFamily="2" charset="0"/>
              </a:rPr>
              <a:t>emission</a:t>
            </a:r>
            <a:r>
              <a:rPr lang="it-IT" sz="2200" b="1" dirty="0">
                <a:latin typeface="Montserrat Light" panose="00000400000000000000" pitchFamily="2" charset="0"/>
              </a:rPr>
              <a:t> trading)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200" b="1" dirty="0">
                <a:latin typeface="Montserrat Light" panose="00000400000000000000" pitchFamily="2" charset="0"/>
              </a:rPr>
              <a:t>Direttiva 2018/2001 dell'11 dicembre 2018 sulla promozione dell'uso dell'energia da </a:t>
            </a:r>
            <a:r>
              <a:rPr lang="it-IT" sz="22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fonti rinnovabili (RED II)</a:t>
            </a:r>
            <a:r>
              <a:rPr lang="it-IT" sz="2200" b="1" dirty="0">
                <a:latin typeface="Montserrat Light" panose="00000400000000000000" pitchFamily="2" charset="0"/>
              </a:rPr>
              <a:t>, recepita con </a:t>
            </a:r>
            <a:r>
              <a:rPr lang="it-IT" sz="2200" b="1" dirty="0" err="1">
                <a:latin typeface="Montserrat Light" panose="00000400000000000000" pitchFamily="2" charset="0"/>
              </a:rPr>
              <a:t>D.Lgs.</a:t>
            </a:r>
            <a:r>
              <a:rPr lang="it-IT" sz="2200" b="1" dirty="0">
                <a:latin typeface="Montserrat Light" panose="00000400000000000000" pitchFamily="2" charset="0"/>
              </a:rPr>
              <a:t> 199/2021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200" b="1" dirty="0">
                <a:latin typeface="Montserrat Light" panose="00000400000000000000" pitchFamily="2" charset="0"/>
              </a:rPr>
              <a:t>Direttiva 2012/27/EU </a:t>
            </a:r>
            <a:r>
              <a:rPr lang="it-IT" sz="22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sull’efficienza energetica </a:t>
            </a:r>
            <a:r>
              <a:rPr lang="it-IT" sz="2200" b="1" dirty="0">
                <a:latin typeface="Montserrat Light" panose="00000400000000000000" pitchFamily="2" charset="0"/>
              </a:rPr>
              <a:t>(recepita con </a:t>
            </a:r>
            <a:r>
              <a:rPr lang="it-IT" sz="2200" b="1" dirty="0" err="1">
                <a:latin typeface="Montserrat Light" panose="00000400000000000000" pitchFamily="2" charset="0"/>
              </a:rPr>
              <a:t>D.Lgs.</a:t>
            </a:r>
            <a:r>
              <a:rPr lang="it-IT" sz="2200" b="1" dirty="0">
                <a:latin typeface="Montserrat Light" panose="00000400000000000000" pitchFamily="2" charset="0"/>
              </a:rPr>
              <a:t> 102/2014)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200" b="1" dirty="0">
                <a:latin typeface="Montserrat Light" panose="00000400000000000000" pitchFamily="2" charset="0"/>
              </a:rPr>
              <a:t>Direttiva 2010/31/UE sulla </a:t>
            </a:r>
            <a:r>
              <a:rPr lang="it-IT" sz="22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prestazione energetica nell’edilizia  </a:t>
            </a:r>
            <a:r>
              <a:rPr lang="it-IT" sz="2200" b="1" dirty="0">
                <a:latin typeface="Montserrat Light" panose="00000400000000000000" pitchFamily="2" charset="0"/>
              </a:rPr>
              <a:t>(</a:t>
            </a:r>
            <a:r>
              <a:rPr lang="en-US" sz="2200" b="1" dirty="0" err="1">
                <a:latin typeface="Montserrat Light" panose="00000400000000000000" pitchFamily="2" charset="0"/>
              </a:rPr>
              <a:t>Direttiva</a:t>
            </a:r>
            <a:r>
              <a:rPr lang="en-US" sz="2200" b="1" dirty="0">
                <a:latin typeface="Montserrat Light" panose="00000400000000000000" pitchFamily="2" charset="0"/>
              </a:rPr>
              <a:t> EPBD, </a:t>
            </a:r>
            <a:r>
              <a:rPr lang="it-IT" sz="2200" b="1" dirty="0">
                <a:latin typeface="Montserrat Light" panose="00000400000000000000" pitchFamily="2" charset="0"/>
              </a:rPr>
              <a:t>recepita con L.90/2013, DM 26/06/2015)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200" b="1" dirty="0">
                <a:latin typeface="Montserrat Light" panose="00000400000000000000" pitchFamily="2" charset="0"/>
              </a:rPr>
              <a:t>Directive (EU) 2018/844 of the European Parliament and of the Council of 30 May 2018 amending Directive 2010/31/EU on the energy performance of buildings and Directive 2012/27/EU on energy efficiency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Major revision </a:t>
            </a:r>
            <a:r>
              <a:rPr lang="en-US" sz="2200" b="1" dirty="0">
                <a:latin typeface="Montserrat Light" panose="00000400000000000000" pitchFamily="2" charset="0"/>
              </a:rPr>
              <a:t>della </a:t>
            </a:r>
            <a:r>
              <a:rPr lang="en-US" sz="2200" b="1" dirty="0" err="1">
                <a:latin typeface="Montserrat Light" panose="00000400000000000000" pitchFamily="2" charset="0"/>
              </a:rPr>
              <a:t>Direttiva</a:t>
            </a:r>
            <a:r>
              <a:rPr lang="en-US" sz="2200" b="1" dirty="0">
                <a:latin typeface="Montserrat Light" panose="00000400000000000000" pitchFamily="2" charset="0"/>
              </a:rPr>
              <a:t> EPBD, </a:t>
            </a:r>
            <a:r>
              <a:rPr lang="en-US" sz="2200" b="1" dirty="0" err="1">
                <a:latin typeface="Montserrat Light" panose="00000400000000000000" pitchFamily="2" charset="0"/>
              </a:rPr>
              <a:t>decisa</a:t>
            </a:r>
            <a:r>
              <a:rPr lang="en-US" sz="2200" b="1" dirty="0">
                <a:latin typeface="Montserrat Light" panose="00000400000000000000" pitchFamily="2" charset="0"/>
              </a:rPr>
              <a:t> </a:t>
            </a:r>
            <a:r>
              <a:rPr lang="en-US" sz="2200" b="1" dirty="0" err="1">
                <a:latin typeface="Montserrat Light" panose="00000400000000000000" pitchFamily="2" charset="0"/>
              </a:rPr>
              <a:t>dalla</a:t>
            </a:r>
            <a:r>
              <a:rPr lang="en-US" sz="2200" b="1" dirty="0">
                <a:latin typeface="Montserrat Light" panose="00000400000000000000" pitchFamily="2" charset="0"/>
              </a:rPr>
              <a:t> </a:t>
            </a:r>
            <a:r>
              <a:rPr lang="en-US" sz="2200" b="1" dirty="0" err="1">
                <a:latin typeface="Montserrat Light" panose="00000400000000000000" pitchFamily="2" charset="0"/>
              </a:rPr>
              <a:t>Commissione</a:t>
            </a:r>
            <a:r>
              <a:rPr lang="en-US" sz="2200" b="1" dirty="0">
                <a:latin typeface="Montserrat Light" panose="00000400000000000000" pitchFamily="2" charset="0"/>
              </a:rPr>
              <a:t> EU il 15/12/2021 e in </a:t>
            </a:r>
            <a:r>
              <a:rPr lang="en-US" sz="2200" b="1" dirty="0" err="1">
                <a:latin typeface="Montserrat Light" panose="00000400000000000000" pitchFamily="2" charset="0"/>
              </a:rPr>
              <a:t>fase</a:t>
            </a:r>
            <a:r>
              <a:rPr lang="en-US" sz="2200" b="1" dirty="0">
                <a:latin typeface="Montserrat Light" panose="00000400000000000000" pitchFamily="2" charset="0"/>
              </a:rPr>
              <a:t> di </a:t>
            </a:r>
            <a:r>
              <a:rPr lang="en-US" sz="2200" b="1" dirty="0" err="1">
                <a:latin typeface="Montserrat Light" panose="00000400000000000000" pitchFamily="2" charset="0"/>
              </a:rPr>
              <a:t>discussione</a:t>
            </a:r>
            <a:r>
              <a:rPr lang="en-US" sz="2200" b="1" dirty="0">
                <a:latin typeface="Montserrat Light" panose="00000400000000000000" pitchFamily="2" charset="0"/>
              </a:rPr>
              <a:t> al </a:t>
            </a:r>
            <a:r>
              <a:rPr lang="en-US" sz="2200" b="1" dirty="0" err="1">
                <a:latin typeface="Montserrat Light" panose="00000400000000000000" pitchFamily="2" charset="0"/>
              </a:rPr>
              <a:t>Parlamento</a:t>
            </a:r>
            <a:r>
              <a:rPr lang="en-US" sz="2200" b="1" dirty="0">
                <a:latin typeface="Montserrat Light" panose="00000400000000000000" pitchFamily="2" charset="0"/>
              </a:rPr>
              <a:t> EU </a:t>
            </a:r>
            <a:endParaRPr lang="it-IT" sz="2200" b="1" dirty="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2820D-6B23-4154-A314-1142AA5B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3200"/>
              </a:lnSpc>
            </a:pPr>
            <a:r>
              <a:rPr lang="it-IT" sz="3400" b="1" dirty="0">
                <a:solidFill>
                  <a:srgbClr val="0070C0"/>
                </a:solidFill>
                <a:ea typeface="Verdana" panose="020B0604030504040204" pitchFamily="34" charset="0"/>
              </a:rPr>
              <a:t>La dinamica dei prezzi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ABADF7-CEFC-4DA0-8804-1B986FE31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722" y="1398700"/>
            <a:ext cx="10631078" cy="40605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3600" b="1" dirty="0">
                <a:latin typeface="Montserrat Light" panose="00000400000000000000" pitchFamily="2" charset="0"/>
              </a:rPr>
              <a:t>I </a:t>
            </a:r>
            <a:r>
              <a:rPr lang="it-IT" sz="36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prezzi dell’energia </a:t>
            </a:r>
            <a:r>
              <a:rPr lang="it-IT" sz="3600" b="1" dirty="0">
                <a:latin typeface="Montserrat Light" panose="00000400000000000000" pitchFamily="2" charset="0"/>
              </a:rPr>
              <a:t>hanno subito un’importante </a:t>
            </a:r>
            <a:r>
              <a:rPr lang="it-IT" sz="36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rialzo</a:t>
            </a:r>
            <a:r>
              <a:rPr lang="it-IT" sz="3600" b="1" dirty="0">
                <a:latin typeface="Montserrat Light" panose="00000400000000000000" pitchFamily="2" charset="0"/>
              </a:rPr>
              <a:t> a partire dalla fine del 2021, in un contesto generale di: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</a:rPr>
              <a:t>ripresa post-pandemica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</a:rPr>
              <a:t>difficoltà nell’approvvigionamento delle materie prime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</a:rPr>
              <a:t>ripresa del fenomeno inflazionistico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</a:rPr>
              <a:t>tensioni internazionali (guerra Russia – Ucraina).</a:t>
            </a:r>
          </a:p>
        </p:txBody>
      </p:sp>
    </p:spTree>
    <p:extLst>
      <p:ext uri="{BB962C8B-B14F-4D97-AF65-F5344CB8AC3E}">
        <p14:creationId xmlns:p14="http://schemas.microsoft.com/office/powerpoint/2010/main" val="219539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617879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Andamento generale prezzi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C629711-12AF-0EA1-077D-DFC2CF85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14" y="1283235"/>
            <a:ext cx="8940800" cy="497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2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46" y="712149"/>
            <a:ext cx="9704718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Andamento prezzo energia elettrica </a:t>
            </a:r>
            <a:br>
              <a:rPr lang="it-IT" sz="3400" dirty="0">
                <a:solidFill>
                  <a:srgbClr val="0070C0"/>
                </a:solidFill>
                <a:latin typeface="+mj-lt"/>
              </a:rPr>
            </a:br>
            <a:r>
              <a:rPr lang="it-IT" sz="2400" dirty="0">
                <a:solidFill>
                  <a:srgbClr val="0070C0"/>
                </a:solidFill>
                <a:latin typeface="+mj-lt"/>
              </a:rPr>
              <a:t>(domestico in maggior tutela - 3 kW - 2.700 kWh/anno)</a:t>
            </a:r>
            <a:endParaRPr lang="it-IT" sz="27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B4FD2D3-7B5F-66B1-5308-B117EAB9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79" y="1605634"/>
            <a:ext cx="8862913" cy="45936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6DEB239-331C-0172-522B-F845220F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865" y="6145851"/>
            <a:ext cx="3151056" cy="6996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E3B878-200F-0645-96A7-E5272A4C797A}"/>
              </a:ext>
            </a:extLst>
          </p:cNvPr>
          <p:cNvSpPr txBox="1"/>
          <p:nvPr/>
        </p:nvSpPr>
        <p:spPr>
          <a:xfrm rot="16200000">
            <a:off x="1137185" y="3515362"/>
            <a:ext cx="776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c€/kWh</a:t>
            </a:r>
          </a:p>
        </p:txBody>
      </p:sp>
    </p:spTree>
    <p:extLst>
      <p:ext uri="{BB962C8B-B14F-4D97-AF65-F5344CB8AC3E}">
        <p14:creationId xmlns:p14="http://schemas.microsoft.com/office/powerpoint/2010/main" val="411332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403" y="712149"/>
            <a:ext cx="8220838" cy="9887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  <a:latin typeface="+mj-lt"/>
              </a:rPr>
              <a:t>Andamento prezzo gas naturale</a:t>
            </a:r>
            <a:br>
              <a:rPr lang="it-IT" sz="4400" dirty="0">
                <a:solidFill>
                  <a:srgbClr val="0070C0"/>
                </a:solidFill>
                <a:latin typeface="+mj-lt"/>
              </a:rPr>
            </a:br>
            <a:r>
              <a:rPr lang="it-IT" sz="2700" dirty="0">
                <a:solidFill>
                  <a:srgbClr val="0070C0"/>
                </a:solidFill>
                <a:latin typeface="+mj-lt"/>
              </a:rPr>
              <a:t>(domestico in regime di tutela - 1.400 m³/anno</a:t>
            </a:r>
            <a:endParaRPr lang="it-IT" sz="3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D9E8017-79F7-CC74-2125-EEC786198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80" y="1565834"/>
            <a:ext cx="8984759" cy="458001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BE0402A-7426-7BB7-0C5A-C0C9FA2DA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40" y="6145851"/>
            <a:ext cx="3069776" cy="68156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F89D30-9AE2-2023-918A-8685D04CD3CF}"/>
              </a:ext>
            </a:extLst>
          </p:cNvPr>
          <p:cNvSpPr txBox="1"/>
          <p:nvPr/>
        </p:nvSpPr>
        <p:spPr>
          <a:xfrm rot="16200000">
            <a:off x="1054971" y="3298194"/>
            <a:ext cx="710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c€/Sm</a:t>
            </a:r>
            <a:r>
              <a:rPr lang="it-IT" sz="11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231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8324354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  <a:latin typeface="+mj-lt"/>
              </a:rPr>
              <a:t>Andamento prezzo gasolio trazione</a:t>
            </a:r>
            <a:endParaRPr lang="it-IT" sz="3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E0DD085-4D6B-AAC9-D928-F2419CF0D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39" y="1461612"/>
            <a:ext cx="11151516" cy="415686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216697D-5AA0-206F-4E9A-B0A656902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99" y="6018929"/>
            <a:ext cx="4439841" cy="6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3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C6843-95CB-42D3-B7B3-A1256A86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3200"/>
              </a:lnSpc>
            </a:pPr>
            <a:r>
              <a:rPr lang="it-IT" sz="3400" b="1" dirty="0">
                <a:solidFill>
                  <a:srgbClr val="0070C0"/>
                </a:solidFill>
                <a:ea typeface="Verdana" panose="020B0604030504040204" pitchFamily="34" charset="0"/>
              </a:rPr>
              <a:t>Energia come fattore di competitività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F066AB-CE90-4229-B956-B2005D2D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824"/>
            <a:ext cx="10515600" cy="405752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just">
              <a:buNone/>
            </a:pPr>
            <a:r>
              <a:rPr lang="it-IT" sz="3000" b="1" dirty="0">
                <a:latin typeface="Montserrat Light" panose="00000400000000000000" pitchFamily="2" charset="0"/>
              </a:rPr>
              <a:t>La politica energetica ha subito </a:t>
            </a:r>
            <a:r>
              <a:rPr lang="it-IT" sz="30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pressioni</a:t>
            </a:r>
            <a:r>
              <a:rPr lang="it-IT" sz="3000" b="1" dirty="0">
                <a:latin typeface="Montserrat Light" panose="00000400000000000000" pitchFamily="2" charset="0"/>
              </a:rPr>
              <a:t> crescenti per una serie di fattori: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/>
              <a:t>la protezione </a:t>
            </a:r>
            <a:r>
              <a:rPr lang="it-IT" sz="3000" dirty="0">
                <a:solidFill>
                  <a:srgbClr val="FF0000"/>
                </a:solidFill>
              </a:rPr>
              <a:t>dell’ambiente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/>
              <a:t>le fluttuazioni del </a:t>
            </a:r>
            <a:r>
              <a:rPr lang="it-IT" sz="3000" dirty="0">
                <a:solidFill>
                  <a:srgbClr val="FF0000"/>
                </a:solidFill>
              </a:rPr>
              <a:t>prezzo</a:t>
            </a:r>
            <a:r>
              <a:rPr lang="it-IT" sz="3000" dirty="0"/>
              <a:t> dell’energia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>
                <a:solidFill>
                  <a:srgbClr val="FF0000"/>
                </a:solidFill>
              </a:rPr>
              <a:t>l’instabilità geopolitica </a:t>
            </a:r>
            <a:r>
              <a:rPr lang="it-IT" sz="3000" dirty="0"/>
              <a:t>delle principali aree di approvvigionamento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/>
              <a:t>la perdita di </a:t>
            </a:r>
            <a:r>
              <a:rPr lang="it-IT" sz="3000" dirty="0">
                <a:solidFill>
                  <a:srgbClr val="FF0000"/>
                </a:solidFill>
              </a:rPr>
              <a:t>competitività</a:t>
            </a:r>
            <a:r>
              <a:rPr lang="it-IT" sz="3000" dirty="0"/>
              <a:t> di molti sistemi economici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3000" dirty="0"/>
              <a:t>la </a:t>
            </a:r>
            <a:r>
              <a:rPr lang="it-IT" sz="3000" dirty="0">
                <a:solidFill>
                  <a:srgbClr val="FF0000"/>
                </a:solidFill>
              </a:rPr>
              <a:t>concorrenza</a:t>
            </a:r>
            <a:r>
              <a:rPr lang="it-IT" sz="3000" dirty="0"/>
              <a:t> di paesi e prodotti a basso costo</a:t>
            </a:r>
          </a:p>
        </p:txBody>
      </p:sp>
    </p:spTree>
    <p:extLst>
      <p:ext uri="{BB962C8B-B14F-4D97-AF65-F5344CB8AC3E}">
        <p14:creationId xmlns:p14="http://schemas.microsoft.com/office/powerpoint/2010/main" val="3828283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8175" y="2578141"/>
            <a:ext cx="4648662" cy="3576364"/>
          </a:xfr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Strumenti economici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Tasse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Tariffe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Strumenti assicurativi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Depositi cauzionali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Incentivi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Permessi negoziabili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Gli strumenti di politica ambientale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138A06E5-B641-1F51-FCB8-3AE77CD93E74}"/>
              </a:ext>
            </a:extLst>
          </p:cNvPr>
          <p:cNvSpPr txBox="1">
            <a:spLocks/>
          </p:cNvSpPr>
          <p:nvPr/>
        </p:nvSpPr>
        <p:spPr>
          <a:xfrm>
            <a:off x="3214682" y="1606814"/>
            <a:ext cx="4419599" cy="48013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333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err="1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Command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 and Control</a:t>
            </a: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40256954-39D0-26A4-CDFB-81A9778BF4AE}"/>
              </a:ext>
            </a:extLst>
          </p:cNvPr>
          <p:cNvSpPr txBox="1">
            <a:spLocks/>
          </p:cNvSpPr>
          <p:nvPr/>
        </p:nvSpPr>
        <p:spPr>
          <a:xfrm>
            <a:off x="491802" y="2578141"/>
            <a:ext cx="5445759" cy="306032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333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Strumenti volontari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Certificazioni di prodotto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Contabilità ambientale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Comunicazione ambientale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Accordi volontari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Sistemi di gestione</a:t>
            </a:r>
          </a:p>
        </p:txBody>
      </p:sp>
    </p:spTree>
    <p:extLst>
      <p:ext uri="{BB962C8B-B14F-4D97-AF65-F5344CB8AC3E}">
        <p14:creationId xmlns:p14="http://schemas.microsoft.com/office/powerpoint/2010/main" val="131741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71" y="1526652"/>
            <a:ext cx="10454326" cy="4459370"/>
          </a:xfrm>
        </p:spPr>
        <p:txBody>
          <a:bodyPr>
            <a:normAutofit/>
          </a:bodyPr>
          <a:lstStyle/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it-IT" sz="2800" dirty="0">
                <a:latin typeface="+mn-lt"/>
              </a:rPr>
              <a:t>SVILUPPO SOSTENIBILE, AMBIENTE, ENERGIA</a:t>
            </a:r>
          </a:p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it-IT" sz="2800" dirty="0">
                <a:latin typeface="+mn-lt"/>
              </a:rPr>
              <a:t>LE POLITICHE ENERGETICHE INTERNAZIONALI E COMUNITARIE</a:t>
            </a:r>
          </a:p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it-IT" sz="2800" dirty="0">
                <a:latin typeface="+mn-lt"/>
              </a:rPr>
              <a:t>LA DINAMICA DEI PREZZI DELL’ENERGIA</a:t>
            </a:r>
          </a:p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it-IT" sz="2800" dirty="0">
                <a:latin typeface="+mn-lt"/>
              </a:rPr>
              <a:t>GLI STRUMENTI DI GESTIONE DELL’ENERGIA: SISTEMI DI GESTIONE, DIAGNOSI ENERGETICHE, ESCO E CONTRATTI EPC</a:t>
            </a:r>
          </a:p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it-IT" sz="2800" dirty="0">
                <a:latin typeface="+mn-lt"/>
              </a:rPr>
              <a:t>LA NORMA UNI CEI EN ISO 50001 E LE NORME CORRELATE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it-IT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613348"/>
            <a:ext cx="7726312" cy="715832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  <a:latin typeface="Montserrat Light" panose="00000400000000000000" pitchFamily="2" charset="0"/>
                <a:ea typeface="+mn-ea"/>
                <a:cs typeface="+mn-cs"/>
              </a:rPr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255322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1" y="2037430"/>
            <a:ext cx="5943600" cy="31362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Gli strumenti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La Diagnosi Energetica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Le ESCO e i contratti di rendimento energetico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I Sistemi di Gestione dell’Energia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Gli strumenti di politica energetica</a:t>
            </a: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E4E9FDE2-5560-7061-3999-777926B90F8F}"/>
              </a:ext>
            </a:extLst>
          </p:cNvPr>
          <p:cNvSpPr txBox="1">
            <a:spLocks/>
          </p:cNvSpPr>
          <p:nvPr/>
        </p:nvSpPr>
        <p:spPr>
          <a:xfrm>
            <a:off x="6959600" y="2028003"/>
            <a:ext cx="4555460" cy="326448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333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Gli incentivi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I finanziamenti in conto capitale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I Certificati bianchi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Il Conto Termico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Le detrazioni fiscali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7AA325F5-03B4-2950-550B-46F013D73CD4}"/>
              </a:ext>
            </a:extLst>
          </p:cNvPr>
          <p:cNvSpPr/>
          <p:nvPr/>
        </p:nvSpPr>
        <p:spPr>
          <a:xfrm rot="19558224">
            <a:off x="3609699" y="5348812"/>
            <a:ext cx="1049867" cy="1385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654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143" y="1943162"/>
            <a:ext cx="10369485" cy="280692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Procedura sistematica finalizzata a ottenere un'adeguata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conoscenza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 del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profilo di consumo 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energetico di un edificio o gruppo di edifici, di una attività o impianto industriale o commerciale o di servizi pubblici o privati, a individuare e quantificare le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opportunità di risparmio energetico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 sotto il profilo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costi-benefici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 e a riferire in merito ai risultati.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Diagnosi Energetica</a:t>
            </a:r>
          </a:p>
        </p:txBody>
      </p:sp>
      <p:sp>
        <p:nvSpPr>
          <p:cNvPr id="7" name="Scorrimento verticale 6">
            <a:extLst>
              <a:ext uri="{FF2B5EF4-FFF2-40B4-BE49-F238E27FC236}">
                <a16:creationId xmlns:a16="http://schemas.microsoft.com/office/drawing/2014/main" id="{60CA7016-47C0-FA14-CB4E-E8961CDF2441}"/>
              </a:ext>
            </a:extLst>
          </p:cNvPr>
          <p:cNvSpPr/>
          <p:nvPr/>
        </p:nvSpPr>
        <p:spPr>
          <a:xfrm>
            <a:off x="4237849" y="5587877"/>
            <a:ext cx="3716302" cy="908909"/>
          </a:xfrm>
          <a:prstGeom prst="verticalScroll">
            <a:avLst/>
          </a:prstGeom>
          <a:solidFill>
            <a:srgbClr val="F2BB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rgbClr val="004557"/>
                </a:solidFill>
              </a:rPr>
              <a:t>D.Lgs</a:t>
            </a:r>
            <a:r>
              <a:rPr lang="de-DE" sz="2400" b="1" dirty="0">
                <a:solidFill>
                  <a:srgbClr val="004557"/>
                </a:solidFill>
              </a:rPr>
              <a:t>. 102/2014, art. 2, </a:t>
            </a:r>
            <a:r>
              <a:rPr lang="de-DE" sz="2400" b="1" dirty="0" err="1">
                <a:solidFill>
                  <a:srgbClr val="004557"/>
                </a:solidFill>
              </a:rPr>
              <a:t>comma</a:t>
            </a:r>
            <a:r>
              <a:rPr lang="de-DE" sz="2400" b="1" dirty="0">
                <a:solidFill>
                  <a:srgbClr val="004557"/>
                </a:solidFill>
              </a:rPr>
              <a:t> 2, </a:t>
            </a:r>
            <a:r>
              <a:rPr lang="de-DE" sz="2400" b="1" dirty="0" err="1">
                <a:solidFill>
                  <a:srgbClr val="004557"/>
                </a:solidFill>
              </a:rPr>
              <a:t>lett</a:t>
            </a:r>
            <a:r>
              <a:rPr lang="de-DE" sz="2400" b="1" dirty="0">
                <a:solidFill>
                  <a:srgbClr val="004557"/>
                </a:solidFill>
              </a:rPr>
              <a:t>. b-bis</a:t>
            </a:r>
            <a:endParaRPr lang="it-IT" sz="2400" b="1" dirty="0">
              <a:solidFill>
                <a:srgbClr val="004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2835" y="1463799"/>
            <a:ext cx="10675635" cy="4798237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Sono basati su </a:t>
            </a:r>
            <a:r>
              <a:rPr lang="it-IT" sz="23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dati operativi </a:t>
            </a: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relativi al consumo di energia aggiornati, misurati e tracciabili e (per l'energia elettrica) sui profili di carico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Comprendono un </a:t>
            </a:r>
            <a:r>
              <a:rPr lang="it-IT" sz="23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esame dettagliato </a:t>
            </a: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del </a:t>
            </a:r>
            <a:r>
              <a:rPr lang="it-IT" sz="23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profilo di consumo </a:t>
            </a: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energetico di edifici o di gruppi di edifici, di attività o impianti industriali, ivi compreso il trasporto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Ove possibile, si basano sull'analisi del </a:t>
            </a:r>
            <a:r>
              <a:rPr lang="it-IT" sz="23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costo del ciclo di vita</a:t>
            </a: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, invece che su semplici periodi di ammortamento, in modo da tener conto dei risparmi a lungo termine, dei valori residuali degli investimenti a lungo termine e dei tassi di sconto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Sono proporzionati e sufficientemente rappresentativi per consentire di tracciare un </a:t>
            </a:r>
            <a:r>
              <a:rPr lang="it-IT" sz="23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quadro fedele della prestazione energetica </a:t>
            </a: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globale e di individuare in modo </a:t>
            </a:r>
            <a:r>
              <a:rPr lang="it-IT" sz="23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affidabile</a:t>
            </a: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 le </a:t>
            </a:r>
            <a:r>
              <a:rPr lang="it-IT" sz="23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opportunità di miglioramento </a:t>
            </a:r>
            <a:r>
              <a:rPr lang="it-IT" sz="2300" b="1" dirty="0">
                <a:latin typeface="Montserrat Light" panose="00000400000000000000" pitchFamily="2" charset="0"/>
                <a:ea typeface="+mn-ea"/>
                <a:cs typeface="+mn-cs"/>
              </a:rPr>
              <a:t>più significative.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812" y="475082"/>
            <a:ext cx="8558376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Criteri minimi per gli Audit Energetici </a:t>
            </a:r>
            <a:br>
              <a:rPr lang="it-IT" sz="3400" dirty="0">
                <a:solidFill>
                  <a:srgbClr val="0070C0"/>
                </a:solidFill>
                <a:latin typeface="+mj-lt"/>
              </a:rPr>
            </a:br>
            <a:r>
              <a:rPr lang="it-IT" sz="3400" dirty="0">
                <a:solidFill>
                  <a:srgbClr val="0070C0"/>
                </a:solidFill>
                <a:latin typeface="+mj-lt"/>
              </a:rPr>
              <a:t>(= Diagnosi Energetiche)</a:t>
            </a:r>
          </a:p>
        </p:txBody>
      </p:sp>
      <p:sp>
        <p:nvSpPr>
          <p:cNvPr id="7" name="Scorrimento verticale 6">
            <a:extLst>
              <a:ext uri="{FF2B5EF4-FFF2-40B4-BE49-F238E27FC236}">
                <a16:creationId xmlns:a16="http://schemas.microsoft.com/office/drawing/2014/main" id="{60CA7016-47C0-FA14-CB4E-E8961CDF2441}"/>
              </a:ext>
            </a:extLst>
          </p:cNvPr>
          <p:cNvSpPr/>
          <p:nvPr/>
        </p:nvSpPr>
        <p:spPr>
          <a:xfrm>
            <a:off x="4783697" y="5756450"/>
            <a:ext cx="2927540" cy="847924"/>
          </a:xfrm>
          <a:prstGeom prst="verticalScroll">
            <a:avLst/>
          </a:prstGeom>
          <a:solidFill>
            <a:srgbClr val="F2BB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rgbClr val="004557"/>
                </a:solidFill>
              </a:rPr>
              <a:t>D.Lgs.</a:t>
            </a:r>
            <a:r>
              <a:rPr lang="it-IT" sz="2400" b="1" dirty="0">
                <a:solidFill>
                  <a:srgbClr val="004557"/>
                </a:solidFill>
              </a:rPr>
              <a:t> 102/2014, Allegato 2</a:t>
            </a:r>
          </a:p>
        </p:txBody>
      </p:sp>
    </p:spTree>
    <p:extLst>
      <p:ext uri="{BB962C8B-B14F-4D97-AF65-F5344CB8AC3E}">
        <p14:creationId xmlns:p14="http://schemas.microsoft.com/office/powerpoint/2010/main" val="3397707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841" y="1680013"/>
            <a:ext cx="4612639" cy="4465838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</a:rPr>
              <a:t>UNI CEI EN 16247-1:2012</a:t>
            </a:r>
            <a:r>
              <a:rPr lang="it-IT" sz="2400" b="1" dirty="0">
                <a:latin typeface="Montserrat Light" panose="00000400000000000000" pitchFamily="2" charset="0"/>
              </a:rPr>
              <a:t>, Diagnosi energetiche - </a:t>
            </a:r>
            <a:r>
              <a:rPr lang="it-IT" sz="2400" dirty="0">
                <a:latin typeface="Montserrat Light" panose="00000400000000000000" pitchFamily="2" charset="0"/>
              </a:rPr>
              <a:t>Parte 1: Requisiti generali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</a:rPr>
              <a:t>UNI CEI EN 16247-2:2014, Diagnosi energetiche - </a:t>
            </a:r>
            <a:r>
              <a:rPr lang="it-IT" sz="2400" dirty="0">
                <a:latin typeface="Montserrat Light" panose="00000400000000000000" pitchFamily="2" charset="0"/>
              </a:rPr>
              <a:t>Parte 2: Edifici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</a:rPr>
              <a:t>UNI CEI EN 16247-3:2014, Diagnosi energetiche - </a:t>
            </a:r>
            <a:r>
              <a:rPr lang="it-IT" sz="2400" dirty="0">
                <a:latin typeface="Montserrat Light" panose="00000400000000000000" pitchFamily="2" charset="0"/>
              </a:rPr>
              <a:t>Parte 3: Processi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</a:rPr>
              <a:t>UNI CEI EN 16247-4:2014, Diagnosi energetiche - </a:t>
            </a:r>
            <a:r>
              <a:rPr lang="it-IT" sz="2400" dirty="0">
                <a:latin typeface="Montserrat Light" panose="00000400000000000000" pitchFamily="2" charset="0"/>
              </a:rPr>
              <a:t>Parte 4: Trasporto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19" y="345655"/>
            <a:ext cx="9157174" cy="1417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Norme di riferimento per la Diagnosi Energetica (Energy Audit)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0FB9E5-94FB-6C9A-573C-A42162C93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9152"/>
            <a:ext cx="3198607" cy="56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4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64" y="1767199"/>
            <a:ext cx="10680569" cy="332296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Persona fisica o giuridica che fornisce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servizi energetici 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ovvero altre misure di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miglioramento dell'efficienza energetica 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nelle installazioni o nei locali dell'utente e, ciò facendo, accetta un certo margine di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rischio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 finanziario.</a:t>
            </a:r>
          </a:p>
          <a:p>
            <a:pPr algn="just"/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Il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pagamento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 dei servizi forniti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si basa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, totalmente o parzialmente, sul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miglioramento dell'efficienza energetica 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conseguito e sul raggiungimento degli altri criteri di rendimento stabiliti.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Definizione di ESCO</a:t>
            </a:r>
          </a:p>
        </p:txBody>
      </p:sp>
      <p:sp>
        <p:nvSpPr>
          <p:cNvPr id="7" name="Scorrimento verticale 6">
            <a:extLst>
              <a:ext uri="{FF2B5EF4-FFF2-40B4-BE49-F238E27FC236}">
                <a16:creationId xmlns:a16="http://schemas.microsoft.com/office/drawing/2014/main" id="{60CA7016-47C0-FA14-CB4E-E8961CDF2441}"/>
              </a:ext>
            </a:extLst>
          </p:cNvPr>
          <p:cNvSpPr/>
          <p:nvPr/>
        </p:nvSpPr>
        <p:spPr>
          <a:xfrm>
            <a:off x="4140828" y="5240989"/>
            <a:ext cx="3850639" cy="1314729"/>
          </a:xfrm>
          <a:prstGeom prst="verticalScroll">
            <a:avLst/>
          </a:prstGeom>
          <a:solidFill>
            <a:srgbClr val="F2BB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4557"/>
                </a:solidFill>
              </a:rPr>
              <a:t>D. Lgs. 102/14, art. 2, comma 1 - Norma UNI CEI 11352:2014  - par. 3</a:t>
            </a:r>
          </a:p>
        </p:txBody>
      </p:sp>
    </p:spTree>
    <p:extLst>
      <p:ext uri="{BB962C8B-B14F-4D97-AF65-F5344CB8AC3E}">
        <p14:creationId xmlns:p14="http://schemas.microsoft.com/office/powerpoint/2010/main" val="1872782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277" y="2037430"/>
            <a:ext cx="10529741" cy="3582519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Accordo contrattuale 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tra il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beneficiario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 o chi per esso esercita il potere negoziale e il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fornitore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 di una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misura di miglioramento dell'efficienza energetica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, verificata e monitorata durante l'intera durata del contratto, dove gli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investimenti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 (lavori, forniture o servizi) realizzati sono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pagati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in funzione del livello di miglioramento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 dell'efficienza energetica stabilito contrattualmente o di altri criteri di prestazione energetica concordati, quali i risparmi finanziari.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987" y="444779"/>
            <a:ext cx="8910320" cy="1370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Contratto di rendimento energetico o di Prestazione Energetica (Energy Performance </a:t>
            </a:r>
            <a:r>
              <a:rPr lang="it-IT" sz="3400" dirty="0" err="1">
                <a:solidFill>
                  <a:srgbClr val="0070C0"/>
                </a:solidFill>
                <a:latin typeface="+mj-lt"/>
              </a:rPr>
              <a:t>Contract</a:t>
            </a:r>
            <a:r>
              <a:rPr lang="it-IT" sz="3400" dirty="0">
                <a:solidFill>
                  <a:srgbClr val="0070C0"/>
                </a:solidFill>
                <a:latin typeface="+mj-lt"/>
              </a:rPr>
              <a:t> - EPC)</a:t>
            </a:r>
          </a:p>
        </p:txBody>
      </p:sp>
      <p:sp>
        <p:nvSpPr>
          <p:cNvPr id="7" name="Scorrimento verticale 6">
            <a:extLst>
              <a:ext uri="{FF2B5EF4-FFF2-40B4-BE49-F238E27FC236}">
                <a16:creationId xmlns:a16="http://schemas.microsoft.com/office/drawing/2014/main" id="{60CA7016-47C0-FA14-CB4E-E8961CDF2441}"/>
              </a:ext>
            </a:extLst>
          </p:cNvPr>
          <p:cNvSpPr/>
          <p:nvPr/>
        </p:nvSpPr>
        <p:spPr>
          <a:xfrm>
            <a:off x="4069560" y="5455901"/>
            <a:ext cx="3617721" cy="1071484"/>
          </a:xfrm>
          <a:prstGeom prst="verticalScroll">
            <a:avLst/>
          </a:prstGeom>
          <a:solidFill>
            <a:srgbClr val="F2BB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4557"/>
                </a:solidFill>
              </a:rPr>
              <a:t>D.Lgs</a:t>
            </a:r>
            <a:r>
              <a:rPr lang="en-US" sz="2400" b="1" dirty="0">
                <a:solidFill>
                  <a:srgbClr val="004557"/>
                </a:solidFill>
              </a:rPr>
              <a:t>. 102/2014, art. 1, comma 2, </a:t>
            </a:r>
            <a:r>
              <a:rPr lang="en-US" sz="2400" b="1" dirty="0" err="1">
                <a:solidFill>
                  <a:srgbClr val="004557"/>
                </a:solidFill>
              </a:rPr>
              <a:t>lett</a:t>
            </a:r>
            <a:r>
              <a:rPr lang="en-US" sz="2400" b="1" dirty="0">
                <a:solidFill>
                  <a:srgbClr val="004557"/>
                </a:solidFill>
              </a:rPr>
              <a:t>. n)</a:t>
            </a:r>
            <a:endParaRPr lang="it-IT" sz="2400" b="1" dirty="0">
              <a:solidFill>
                <a:srgbClr val="004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28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474868"/>
            <a:ext cx="8168640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 sz="3400" dirty="0">
                <a:solidFill>
                  <a:srgbClr val="0070C0"/>
                </a:solidFill>
                <a:latin typeface="+mj-lt"/>
              </a:rPr>
              <a:t>Sistemi di Gestione dell’Energia:</a:t>
            </a:r>
            <a:br>
              <a:rPr lang="fi-FI" sz="3400" dirty="0">
                <a:solidFill>
                  <a:srgbClr val="0070C0"/>
                </a:solidFill>
                <a:latin typeface="+mj-lt"/>
              </a:rPr>
            </a:br>
            <a:r>
              <a:rPr lang="fi-FI" sz="3000" dirty="0">
                <a:solidFill>
                  <a:srgbClr val="0070C0"/>
                </a:solidFill>
                <a:latin typeface="+mj-lt"/>
              </a:rPr>
              <a:t>Norma UNI CEI EN ISO 50001:2018</a:t>
            </a:r>
            <a:endParaRPr lang="it-IT" sz="3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46403D-0B27-FCEE-94B0-05731412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33" y="1371601"/>
            <a:ext cx="8576310" cy="2159566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3A40C86E-979C-83BA-38B1-1B9CC4CC27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018" y="3729207"/>
            <a:ext cx="11227724" cy="2159566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Definisce requisiti per: stabilire, implementare, mantenere e migliorare un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sistema di gestione dell’energia (SGE)</a:t>
            </a:r>
          </a:p>
          <a:p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Risultato atteso: approccio sistematico per perseguire il </a:t>
            </a:r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miglioramento continuo della prestazione energetica 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e del SGE.</a:t>
            </a:r>
          </a:p>
        </p:txBody>
      </p:sp>
    </p:spTree>
    <p:extLst>
      <p:ext uri="{BB962C8B-B14F-4D97-AF65-F5344CB8AC3E}">
        <p14:creationId xmlns:p14="http://schemas.microsoft.com/office/powerpoint/2010/main" val="99096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302" y="1600550"/>
            <a:ext cx="10699423" cy="4594078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È applicabile a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qualsiasi organizzazione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indipendentemente dalla tipologia, dimensione, complessità, localizzazione geografica, cultura organizzativa, prodotti e servizi forniti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È applicabile alle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attività che influenzano la prestazione energetica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che sono gestite e controllate dall’organizzazione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È applicabile indipendentemente da quantità, uso e tipologia di energia consumata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Richiede la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dimostrazione del miglioramento continuo della prestazione energetica,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ma non definisce livelli di miglioramento della prestazione energetica da raggiungere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Può essere usata in modo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indipendente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 oppure essere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integrata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 con altri sistemi di gestione.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74" y="545845"/>
            <a:ext cx="8007478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 sz="3400" dirty="0">
                <a:solidFill>
                  <a:srgbClr val="0070C0"/>
                </a:solidFill>
                <a:latin typeface="+mj-lt"/>
              </a:rPr>
              <a:t>Sistemi di Gestione dell’Energia:</a:t>
            </a:r>
            <a:br>
              <a:rPr lang="fi-FI" sz="3400" dirty="0">
                <a:solidFill>
                  <a:srgbClr val="0070C0"/>
                </a:solidFill>
                <a:latin typeface="+mj-lt"/>
              </a:rPr>
            </a:br>
            <a:r>
              <a:rPr lang="fi-FI" sz="3000" dirty="0">
                <a:solidFill>
                  <a:srgbClr val="0070C0"/>
                </a:solidFill>
                <a:latin typeface="+mj-lt"/>
              </a:rPr>
              <a:t>Norma UNI CEI EN ISO 50001:2018</a:t>
            </a:r>
            <a:endParaRPr lang="it-IT" sz="3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234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7266" y="1659564"/>
            <a:ext cx="10482606" cy="410266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Nel 2012 ISO ha stabilito che gli standard relativi ai </a:t>
            </a:r>
            <a:r>
              <a:rPr lang="it-IT" sz="26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sistemi di gestione</a:t>
            </a: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 debbano avere una </a:t>
            </a:r>
            <a:r>
              <a:rPr lang="it-IT" sz="26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struttura comune</a:t>
            </a: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, denominata «High </a:t>
            </a:r>
            <a:r>
              <a:rPr lang="it-IT" sz="2600" b="1" dirty="0" err="1">
                <a:latin typeface="Montserrat Light" panose="00000400000000000000" pitchFamily="2" charset="0"/>
                <a:ea typeface="+mn-ea"/>
                <a:cs typeface="+mn-cs"/>
              </a:rPr>
              <a:t>level</a:t>
            </a: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 </a:t>
            </a:r>
            <a:r>
              <a:rPr lang="it-IT" sz="2600" b="1" dirty="0" err="1">
                <a:latin typeface="Montserrat Light" panose="00000400000000000000" pitchFamily="2" charset="0"/>
                <a:ea typeface="+mn-ea"/>
                <a:cs typeface="+mn-cs"/>
              </a:rPr>
              <a:t>structure</a:t>
            </a: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» (HLS), applicabile: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ai nuovi standard ISO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alle future revisioni di standard esistenti.</a:t>
            </a:r>
          </a:p>
          <a:p>
            <a:pPr algn="just"/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La </a:t>
            </a:r>
            <a:r>
              <a:rPr lang="it-IT" sz="26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struttura di alto livello </a:t>
            </a: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prevede: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terminologia, testo, definizioni, titoli e loro sequenza comuni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struttura delle norme suddivisa in 10 punti principali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paragrafi e contenuti comuni.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Il Modello HLS</a:t>
            </a:r>
          </a:p>
        </p:txBody>
      </p:sp>
    </p:spTree>
    <p:extLst>
      <p:ext uri="{BB962C8B-B14F-4D97-AF65-F5344CB8AC3E}">
        <p14:creationId xmlns:p14="http://schemas.microsoft.com/office/powerpoint/2010/main" val="2339903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640" y="2033003"/>
            <a:ext cx="5344160" cy="2544286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Montserrat Light" panose="00000400000000000000" pitchFamily="2" charset="0"/>
                <a:ea typeface="+mn-ea"/>
                <a:cs typeface="+mn-cs"/>
              </a:rPr>
              <a:t>1 Scope</a:t>
            </a:r>
          </a:p>
          <a:p>
            <a:r>
              <a:rPr lang="en-US" sz="2800" b="1" dirty="0">
                <a:latin typeface="Montserrat Light" panose="00000400000000000000" pitchFamily="2" charset="0"/>
                <a:ea typeface="+mn-ea"/>
                <a:cs typeface="+mn-cs"/>
              </a:rPr>
              <a:t>2 Normative references</a:t>
            </a:r>
          </a:p>
          <a:p>
            <a:r>
              <a:rPr lang="en-US" sz="2800" b="1" dirty="0">
                <a:latin typeface="Montserrat Light" panose="00000400000000000000" pitchFamily="2" charset="0"/>
                <a:ea typeface="+mn-ea"/>
                <a:cs typeface="+mn-cs"/>
              </a:rPr>
              <a:t>3 Terms and definitions</a:t>
            </a:r>
          </a:p>
          <a:p>
            <a:r>
              <a:rPr lang="en-US" sz="2800" b="1" dirty="0">
                <a:latin typeface="Montserrat Light" panose="00000400000000000000" pitchFamily="2" charset="0"/>
                <a:ea typeface="+mn-ea"/>
                <a:cs typeface="+mn-cs"/>
              </a:rPr>
              <a:t>4 Context of the organization</a:t>
            </a:r>
          </a:p>
          <a:p>
            <a:r>
              <a:rPr lang="en-US" sz="2800" b="1" dirty="0">
                <a:latin typeface="Montserrat Light" panose="00000400000000000000" pitchFamily="2" charset="0"/>
                <a:ea typeface="+mn-ea"/>
                <a:cs typeface="+mn-cs"/>
              </a:rPr>
              <a:t>5 Leadership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Indice generale HLS</a:t>
            </a: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6CFBBF2E-78D3-101E-51CD-DF332DA711F0}"/>
              </a:ext>
            </a:extLst>
          </p:cNvPr>
          <p:cNvSpPr txBox="1">
            <a:spLocks/>
          </p:cNvSpPr>
          <p:nvPr/>
        </p:nvSpPr>
        <p:spPr>
          <a:xfrm>
            <a:off x="6096000" y="2033003"/>
            <a:ext cx="5344160" cy="2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333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Montserrat Light" panose="00000400000000000000" pitchFamily="2" charset="0"/>
                <a:ea typeface="+mn-ea"/>
                <a:cs typeface="+mn-cs"/>
              </a:rPr>
              <a:t>6 Planning</a:t>
            </a:r>
          </a:p>
          <a:p>
            <a:r>
              <a:rPr lang="en-US" sz="2800" b="1" dirty="0">
                <a:latin typeface="Montserrat Light" panose="00000400000000000000" pitchFamily="2" charset="0"/>
                <a:ea typeface="+mn-ea"/>
                <a:cs typeface="+mn-cs"/>
              </a:rPr>
              <a:t>7 Support</a:t>
            </a:r>
          </a:p>
          <a:p>
            <a:r>
              <a:rPr lang="en-US" sz="2800" b="1" dirty="0">
                <a:latin typeface="Montserrat Light" panose="00000400000000000000" pitchFamily="2" charset="0"/>
                <a:ea typeface="+mn-ea"/>
                <a:cs typeface="+mn-cs"/>
              </a:rPr>
              <a:t>8 Operation</a:t>
            </a:r>
          </a:p>
          <a:p>
            <a:r>
              <a:rPr lang="en-US" sz="2800" b="1" dirty="0">
                <a:latin typeface="Montserrat Light" panose="00000400000000000000" pitchFamily="2" charset="0"/>
                <a:ea typeface="+mn-ea"/>
                <a:cs typeface="+mn-cs"/>
              </a:rPr>
              <a:t>9 Performance evaluation</a:t>
            </a:r>
          </a:p>
          <a:p>
            <a:r>
              <a:rPr lang="en-US" sz="2800" b="1" dirty="0">
                <a:latin typeface="Montserrat Light" panose="00000400000000000000" pitchFamily="2" charset="0"/>
                <a:ea typeface="+mn-ea"/>
                <a:cs typeface="+mn-cs"/>
              </a:rPr>
              <a:t>10 Improvement</a:t>
            </a:r>
          </a:p>
        </p:txBody>
      </p:sp>
    </p:spTree>
    <p:extLst>
      <p:ext uri="{BB962C8B-B14F-4D97-AF65-F5344CB8AC3E}">
        <p14:creationId xmlns:p14="http://schemas.microsoft.com/office/powerpoint/2010/main" val="305342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ctic shock: Climate models show when North Pole summers could be ICE ...">
            <a:extLst>
              <a:ext uri="{FF2B5EF4-FFF2-40B4-BE49-F238E27FC236}">
                <a16:creationId xmlns:a16="http://schemas.microsoft.com/office/drawing/2014/main" id="{4C16601C-ABCE-6EB4-A2A7-5A5747C9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24" y="898205"/>
            <a:ext cx="9014236" cy="53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7086" y="996268"/>
            <a:ext cx="7501277" cy="2308324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«Assicurare il soddisfacimento dei bisogni della generazione presente senza compromettere la possibilità delle generazioni future di realizzare i propri»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302247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Sviluppo Sostenibile</a:t>
            </a:r>
          </a:p>
        </p:txBody>
      </p:sp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28D7E2B1-B4D5-B708-6D88-2C44537A21D9}"/>
              </a:ext>
            </a:extLst>
          </p:cNvPr>
          <p:cNvSpPr txBox="1">
            <a:spLocks/>
          </p:cNvSpPr>
          <p:nvPr/>
        </p:nvSpPr>
        <p:spPr>
          <a:xfrm>
            <a:off x="2047954" y="5747429"/>
            <a:ext cx="775144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333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Montserrat Light" panose="00000400000000000000" pitchFamily="2" charset="0"/>
                <a:ea typeface="+mn-ea"/>
                <a:cs typeface="+mn-cs"/>
              </a:rPr>
              <a:t>Rapporto Brundtland “</a:t>
            </a:r>
            <a:r>
              <a:rPr lang="it-IT" sz="24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Montserrat Light" panose="00000400000000000000" pitchFamily="2" charset="0"/>
                <a:ea typeface="+mn-ea"/>
                <a:cs typeface="+mn-cs"/>
              </a:rPr>
              <a:t>Our</a:t>
            </a:r>
            <a:r>
              <a:rPr lang="it-IT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Montserrat Light" panose="00000400000000000000" pitchFamily="2" charset="0"/>
                <a:ea typeface="+mn-ea"/>
                <a:cs typeface="+mn-cs"/>
              </a:rPr>
              <a:t> common future”, 1987</a:t>
            </a:r>
          </a:p>
        </p:txBody>
      </p:sp>
    </p:spTree>
    <p:extLst>
      <p:ext uri="{BB962C8B-B14F-4D97-AF65-F5344CB8AC3E}">
        <p14:creationId xmlns:p14="http://schemas.microsoft.com/office/powerpoint/2010/main" val="3718991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42" y="1347912"/>
            <a:ext cx="10821971" cy="4438138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6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Risk-</a:t>
            </a:r>
            <a:r>
              <a:rPr lang="it-IT" sz="2600" b="1" dirty="0" err="1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based</a:t>
            </a:r>
            <a:r>
              <a:rPr lang="it-IT" sz="26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 thinking </a:t>
            </a: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(approccio basato sul rischio)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Conoscenza del </a:t>
            </a:r>
            <a:r>
              <a:rPr lang="it-IT" sz="26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contesto</a:t>
            </a: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 interno ed esterno e dei bisogni e aspettative delle </a:t>
            </a:r>
            <a:r>
              <a:rPr lang="it-IT" sz="26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parti interessate </a:t>
            </a: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propedeutica per la definizione del campo di applicazione del sistema di gestione e per analizzare e prevenire i fattori critici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6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Leadership</a:t>
            </a: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: il top management deve dimostrare leadership e commitment affinché l’attuazione del SG sia integrata nei processi di direzione strategica dell’organizzazione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600" b="1" dirty="0">
                <a:latin typeface="Montserrat Light" panose="00000400000000000000" pitchFamily="2" charset="0"/>
                <a:ea typeface="+mn-ea"/>
                <a:cs typeface="+mn-cs"/>
              </a:rPr>
              <a:t>Conoscenze e competenze delle persone ritenute elemento qualificante per il raggiungimento degli obiettivi dell’organizzazione.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Aspetti salienti HLS</a:t>
            </a:r>
          </a:p>
        </p:txBody>
      </p:sp>
    </p:spTree>
    <p:extLst>
      <p:ext uri="{BB962C8B-B14F-4D97-AF65-F5344CB8AC3E}">
        <p14:creationId xmlns:p14="http://schemas.microsoft.com/office/powerpoint/2010/main" val="3689949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04" y="469757"/>
            <a:ext cx="7726312" cy="9887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fi-FI" sz="3400" dirty="0">
                <a:solidFill>
                  <a:srgbClr val="0070C0"/>
                </a:solidFill>
                <a:latin typeface="+mj-lt"/>
              </a:rPr>
              <a:t>Sistemi di Gestione dell’Energia:</a:t>
            </a:r>
            <a:br>
              <a:rPr lang="fi-FI" sz="3400" dirty="0">
                <a:solidFill>
                  <a:srgbClr val="0070C0"/>
                </a:solidFill>
                <a:latin typeface="+mj-lt"/>
              </a:rPr>
            </a:br>
            <a:r>
              <a:rPr lang="fi-FI" sz="3400" dirty="0">
                <a:solidFill>
                  <a:srgbClr val="0070C0"/>
                </a:solidFill>
                <a:latin typeface="+mj-lt"/>
              </a:rPr>
              <a:t>Indice </a:t>
            </a:r>
            <a:r>
              <a:rPr lang="fi-FI" sz="3000" dirty="0">
                <a:solidFill>
                  <a:srgbClr val="0070C0"/>
                </a:solidFill>
                <a:latin typeface="+mj-lt"/>
              </a:rPr>
              <a:t>Norma UNI CEI EN ISO 50001:2018</a:t>
            </a:r>
            <a:endParaRPr lang="it-IT" sz="3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AA867E-7739-FBDF-CEC0-471E7873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1337366"/>
            <a:ext cx="7345366" cy="50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21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524933"/>
            <a:ext cx="7726312" cy="9887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fi-FI" sz="3400" dirty="0">
                <a:solidFill>
                  <a:srgbClr val="0070C0"/>
                </a:solidFill>
                <a:latin typeface="+mj-lt"/>
              </a:rPr>
              <a:t>Sistemi di Gestione dell’Energia:</a:t>
            </a:r>
            <a:br>
              <a:rPr lang="fi-FI" sz="3400" dirty="0">
                <a:solidFill>
                  <a:srgbClr val="0070C0"/>
                </a:solidFill>
                <a:latin typeface="+mj-lt"/>
              </a:rPr>
            </a:br>
            <a:r>
              <a:rPr lang="fi-FI" sz="3400" dirty="0">
                <a:solidFill>
                  <a:srgbClr val="0070C0"/>
                </a:solidFill>
                <a:latin typeface="+mj-lt"/>
              </a:rPr>
              <a:t>Indice </a:t>
            </a:r>
            <a:r>
              <a:rPr lang="fi-FI" sz="3000" dirty="0">
                <a:solidFill>
                  <a:srgbClr val="0070C0"/>
                </a:solidFill>
                <a:latin typeface="+mj-lt"/>
              </a:rPr>
              <a:t>Norma UNI CEI EN ISO 50001:2018</a:t>
            </a:r>
            <a:endParaRPr lang="it-IT" sz="3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DCFC7F-351A-0050-0861-9EACBC53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705" y="1343379"/>
            <a:ext cx="8150693" cy="49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17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7726312" cy="9887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fi-FI" sz="3400" dirty="0">
                <a:solidFill>
                  <a:srgbClr val="0070C0"/>
                </a:solidFill>
                <a:latin typeface="+mj-lt"/>
              </a:rPr>
              <a:t>Sistemi di Gestione dell’Energia:</a:t>
            </a:r>
            <a:br>
              <a:rPr lang="fi-FI" sz="3400" dirty="0">
                <a:solidFill>
                  <a:srgbClr val="0070C0"/>
                </a:solidFill>
                <a:latin typeface="+mj-lt"/>
              </a:rPr>
            </a:br>
            <a:r>
              <a:rPr lang="fi-FI" sz="3400" dirty="0">
                <a:solidFill>
                  <a:srgbClr val="0070C0"/>
                </a:solidFill>
                <a:latin typeface="+mj-lt"/>
              </a:rPr>
              <a:t>Indice </a:t>
            </a:r>
            <a:r>
              <a:rPr lang="fi-FI" sz="3000" dirty="0">
                <a:solidFill>
                  <a:srgbClr val="0070C0"/>
                </a:solidFill>
                <a:latin typeface="+mj-lt"/>
              </a:rPr>
              <a:t>Norma UNI CEI EN ISO 50001:2018</a:t>
            </a:r>
            <a:endParaRPr lang="it-IT" sz="3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08BD8A-ADA2-A1D6-4EE3-DA9DD737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58" y="1825044"/>
            <a:ext cx="7726312" cy="32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26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074" y="737184"/>
            <a:ext cx="7726312" cy="9887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fi-FI" sz="3400" dirty="0">
                <a:solidFill>
                  <a:srgbClr val="0070C0"/>
                </a:solidFill>
                <a:latin typeface="+mj-lt"/>
              </a:rPr>
              <a:t>Sistemi di Gestione dell’Energia:</a:t>
            </a:r>
            <a:br>
              <a:rPr lang="fi-FI" sz="3400" dirty="0">
                <a:solidFill>
                  <a:srgbClr val="0070C0"/>
                </a:solidFill>
                <a:latin typeface="+mj-lt"/>
              </a:rPr>
            </a:br>
            <a:r>
              <a:rPr lang="fi-FI" sz="3400" dirty="0">
                <a:solidFill>
                  <a:srgbClr val="0070C0"/>
                </a:solidFill>
                <a:latin typeface="+mj-lt"/>
              </a:rPr>
              <a:t>Indice </a:t>
            </a:r>
            <a:r>
              <a:rPr lang="fi-FI" sz="3000" dirty="0">
                <a:solidFill>
                  <a:srgbClr val="0070C0"/>
                </a:solidFill>
                <a:latin typeface="+mj-lt"/>
              </a:rPr>
              <a:t>Norma UNI CEI EN ISO 50001:2018</a:t>
            </a:r>
            <a:endParaRPr lang="it-IT" sz="3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53F481-553E-0F3C-740F-266840EC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63" y="1725901"/>
            <a:ext cx="8030510" cy="39641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98C743E-04F2-0746-9CA8-26CD646E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046" y="2122312"/>
            <a:ext cx="7854327" cy="38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49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7726312" cy="9887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fi-FI" sz="3400" dirty="0">
                <a:solidFill>
                  <a:srgbClr val="0070C0"/>
                </a:solidFill>
                <a:latin typeface="+mj-lt"/>
              </a:rPr>
              <a:t>Sistemi di Gestione dell’Energia:</a:t>
            </a:r>
            <a:br>
              <a:rPr lang="fi-FI" sz="3400" dirty="0">
                <a:solidFill>
                  <a:srgbClr val="0070C0"/>
                </a:solidFill>
                <a:latin typeface="+mj-lt"/>
              </a:rPr>
            </a:br>
            <a:r>
              <a:rPr lang="fi-FI" sz="3400" dirty="0">
                <a:solidFill>
                  <a:srgbClr val="0070C0"/>
                </a:solidFill>
                <a:latin typeface="+mj-lt"/>
              </a:rPr>
              <a:t>Indice </a:t>
            </a:r>
            <a:r>
              <a:rPr lang="fi-FI" sz="3000" dirty="0">
                <a:solidFill>
                  <a:srgbClr val="0070C0"/>
                </a:solidFill>
                <a:latin typeface="+mj-lt"/>
              </a:rPr>
              <a:t>Norma UNI CEI EN ISO 50001:2018</a:t>
            </a:r>
            <a:endParaRPr lang="it-IT" sz="3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5AF687-F1A5-87FC-1D3B-5C626848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356" y="1892776"/>
            <a:ext cx="8470622" cy="34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3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830C5CC-B816-723A-24A9-2C0E5A18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539" y="652655"/>
            <a:ext cx="8455431" cy="5673269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C05F48AA-AAD7-6801-813B-509D085D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91"/>
            <a:ext cx="10515600" cy="508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3200"/>
              </a:lnSpc>
            </a:pPr>
            <a:r>
              <a:rPr lang="it-IT" sz="3400" b="1" dirty="0">
                <a:solidFill>
                  <a:srgbClr val="0070C0"/>
                </a:solidFill>
                <a:ea typeface="Verdana" panose="020B0604030504040204" pitchFamily="34" charset="0"/>
              </a:rPr>
              <a:t>Ciclo di miglioramento</a:t>
            </a:r>
          </a:p>
        </p:txBody>
      </p:sp>
    </p:spTree>
    <p:extLst>
      <p:ext uri="{BB962C8B-B14F-4D97-AF65-F5344CB8AC3E}">
        <p14:creationId xmlns:p14="http://schemas.microsoft.com/office/powerpoint/2010/main" val="2979012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5ABB53-89CC-4B1F-A47F-606BBC87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20" y="871490"/>
            <a:ext cx="7612567" cy="5900535"/>
          </a:xfrm>
          <a:prstGeom prst="rect">
            <a:avLst/>
          </a:prstGeom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35C00442-53F5-43D6-F423-59BBBE35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23" y="328327"/>
            <a:ext cx="9787466" cy="5634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b="1" dirty="0">
                <a:solidFill>
                  <a:srgbClr val="0070C0"/>
                </a:solidFill>
                <a:latin typeface="+mj-lt"/>
              </a:rPr>
              <a:t>Miglioramento della prestazioni</a:t>
            </a:r>
          </a:p>
        </p:txBody>
      </p:sp>
    </p:spTree>
    <p:extLst>
      <p:ext uri="{BB962C8B-B14F-4D97-AF65-F5344CB8AC3E}">
        <p14:creationId xmlns:p14="http://schemas.microsoft.com/office/powerpoint/2010/main" val="1265243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712149"/>
            <a:ext cx="8727440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Alcune Norme correlate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DC50241-9EAC-659A-62B0-3B9615AD9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462" y="1427830"/>
            <a:ext cx="10755983" cy="4614597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UNI ISO 50003:2022 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- Sistemi di gestione dell'energia - Requisiti per organismi che forniscono audit e certificazione dei sistemi di gestione dell'energia</a:t>
            </a:r>
          </a:p>
          <a:p>
            <a:pPr algn="just"/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UNI ISO 50006:2015 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- Sistemi di gestione dell'energia - Misurazione della prestazione energetica utilizzando il consumo di riferimento (Baseline - </a:t>
            </a:r>
            <a:r>
              <a:rPr lang="it-IT" sz="2800" b="1" dirty="0" err="1">
                <a:latin typeface="Montserrat Light" panose="00000400000000000000" pitchFamily="2" charset="0"/>
                <a:ea typeface="+mn-ea"/>
                <a:cs typeface="+mn-cs"/>
              </a:rPr>
              <a:t>EnB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) e gli indicatori di prestazione energetica (</a:t>
            </a:r>
            <a:r>
              <a:rPr lang="it-IT" sz="2800" b="1" dirty="0" err="1">
                <a:latin typeface="Montserrat Light" panose="00000400000000000000" pitchFamily="2" charset="0"/>
                <a:ea typeface="+mn-ea"/>
                <a:cs typeface="+mn-cs"/>
              </a:rPr>
              <a:t>EnPI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) - Principi generali e linee guida</a:t>
            </a:r>
          </a:p>
          <a:p>
            <a:pPr algn="just"/>
            <a:r>
              <a:rPr lang="it-IT" sz="28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UNI ISO 50015:2015 </a:t>
            </a:r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- Sistemi di gestione dell'energia - Misura e verifica della prestazione energetica delle organizzazioni - Principi generali e linee guida</a:t>
            </a:r>
          </a:p>
        </p:txBody>
      </p:sp>
    </p:spTree>
    <p:extLst>
      <p:ext uri="{BB962C8B-B14F-4D97-AF65-F5344CB8AC3E}">
        <p14:creationId xmlns:p14="http://schemas.microsoft.com/office/powerpoint/2010/main" val="1436758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D0784AE-2D48-8B23-893A-E4BABE06C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027" y="133757"/>
            <a:ext cx="4562907" cy="31397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B63F023-27DA-7AAA-5F11-F771C23F3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6" y="107696"/>
            <a:ext cx="5486908" cy="28614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FA8F685-69E5-A0FA-86BD-B7E021D35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6" y="3578843"/>
            <a:ext cx="11923868" cy="2502803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384F5ED-AD82-A47B-331A-37E712F6CF25}"/>
              </a:ext>
            </a:extLst>
          </p:cNvPr>
          <p:cNvCxnSpPr>
            <a:cxnSpLocks/>
          </p:cNvCxnSpPr>
          <p:nvPr/>
        </p:nvCxnSpPr>
        <p:spPr>
          <a:xfrm flipH="1">
            <a:off x="3149600" y="1207911"/>
            <a:ext cx="1844764" cy="858183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olo 3">
            <a:extLst>
              <a:ext uri="{FF2B5EF4-FFF2-40B4-BE49-F238E27FC236}">
                <a16:creationId xmlns:a16="http://schemas.microsoft.com/office/drawing/2014/main" id="{B5E83212-10CF-15DE-102D-8A652EC9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055" y="351621"/>
            <a:ext cx="2628972" cy="11699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2000" dirty="0">
                <a:solidFill>
                  <a:srgbClr val="0070C0"/>
                </a:solidFill>
                <a:latin typeface="+mj-lt"/>
              </a:rPr>
              <a:t>MIGLIORAMENTO DELLE PRESTAZIONI (ANNO)</a:t>
            </a:r>
          </a:p>
        </p:txBody>
      </p:sp>
      <p:sp>
        <p:nvSpPr>
          <p:cNvPr id="16" name="Titolo 3">
            <a:extLst>
              <a:ext uri="{FF2B5EF4-FFF2-40B4-BE49-F238E27FC236}">
                <a16:creationId xmlns:a16="http://schemas.microsoft.com/office/drawing/2014/main" id="{013B4B52-A026-1C44-0410-C0330DABA45C}"/>
              </a:ext>
            </a:extLst>
          </p:cNvPr>
          <p:cNvSpPr txBox="1">
            <a:spLocks/>
          </p:cNvSpPr>
          <p:nvPr/>
        </p:nvSpPr>
        <p:spPr>
          <a:xfrm>
            <a:off x="5345281" y="2131243"/>
            <a:ext cx="2107476" cy="564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rgbClr val="0070C0"/>
                </a:solidFill>
              </a:rPr>
              <a:t>AFFIDABILITÀ STATISTICA</a:t>
            </a:r>
          </a:p>
        </p:txBody>
      </p:sp>
      <p:sp>
        <p:nvSpPr>
          <p:cNvPr id="17" name="Titolo 3">
            <a:extLst>
              <a:ext uri="{FF2B5EF4-FFF2-40B4-BE49-F238E27FC236}">
                <a16:creationId xmlns:a16="http://schemas.microsoft.com/office/drawing/2014/main" id="{8D9BD34E-0493-05F5-94B1-DC0195428230}"/>
              </a:ext>
            </a:extLst>
          </p:cNvPr>
          <p:cNvSpPr txBox="1">
            <a:spLocks/>
          </p:cNvSpPr>
          <p:nvPr/>
        </p:nvSpPr>
        <p:spPr>
          <a:xfrm>
            <a:off x="4552659" y="4210639"/>
            <a:ext cx="3701862" cy="564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rgbClr val="0070C0"/>
                </a:solidFill>
              </a:rPr>
              <a:t>MIGLIORAMENTO DELLE PRESTAZIONI (MESE)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A0C8E780-5428-AB87-8A24-EB2CBF44C980}"/>
              </a:ext>
            </a:extLst>
          </p:cNvPr>
          <p:cNvCxnSpPr/>
          <p:nvPr/>
        </p:nvCxnSpPr>
        <p:spPr>
          <a:xfrm flipH="1">
            <a:off x="3866604" y="4565130"/>
            <a:ext cx="1127760" cy="93472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CA5EB5C-5E5E-FD3F-08B0-DB0EA77D41B1}"/>
              </a:ext>
            </a:extLst>
          </p:cNvPr>
          <p:cNvCxnSpPr>
            <a:cxnSpLocks/>
          </p:cNvCxnSpPr>
          <p:nvPr/>
        </p:nvCxnSpPr>
        <p:spPr>
          <a:xfrm flipH="1">
            <a:off x="9189156" y="4313860"/>
            <a:ext cx="869244" cy="118599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itolo 3">
            <a:extLst>
              <a:ext uri="{FF2B5EF4-FFF2-40B4-BE49-F238E27FC236}">
                <a16:creationId xmlns:a16="http://schemas.microsoft.com/office/drawing/2014/main" id="{24F51ED9-6471-E1CA-4607-50A537570C7B}"/>
              </a:ext>
            </a:extLst>
          </p:cNvPr>
          <p:cNvSpPr txBox="1">
            <a:spLocks/>
          </p:cNvSpPr>
          <p:nvPr/>
        </p:nvSpPr>
        <p:spPr>
          <a:xfrm>
            <a:off x="8254520" y="3677853"/>
            <a:ext cx="3803413" cy="636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/>
              <a:t>INTERVALLO DI CONFIDENZA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C91EA463-AF11-571A-8CB7-9CC7D9A1DC20}"/>
              </a:ext>
            </a:extLst>
          </p:cNvPr>
          <p:cNvCxnSpPr>
            <a:cxnSpLocks/>
          </p:cNvCxnSpPr>
          <p:nvPr/>
        </p:nvCxnSpPr>
        <p:spPr>
          <a:xfrm flipV="1">
            <a:off x="7315200" y="2371243"/>
            <a:ext cx="1737360" cy="12062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2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403847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I pilastri della sostenibilità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90BD513-0374-9FCF-15F7-A010F4EE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244" y="1145608"/>
            <a:ext cx="5105842" cy="4732430"/>
          </a:xfrm>
          <a:prstGeom prst="rect">
            <a:avLst/>
          </a:prstGeom>
        </p:spPr>
      </p:pic>
      <p:sp>
        <p:nvSpPr>
          <p:cNvPr id="12" name="Segnaposto testo 1">
            <a:extLst>
              <a:ext uri="{FF2B5EF4-FFF2-40B4-BE49-F238E27FC236}">
                <a16:creationId xmlns:a16="http://schemas.microsoft.com/office/drawing/2014/main" id="{88DCB617-9804-D7A4-0391-8110DA231D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392" y="1145608"/>
            <a:ext cx="5788941" cy="4465838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I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tre pilastri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della sostenibilità sono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ambientale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,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sociale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 ed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economico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Furono menzionati per la prima volta nel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rapporto Brundtland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nel 1987.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Sono delineati anche dalla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Dichiarazione del Millennio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delle Nazioni Unite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Rappresentano il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modello più conosciuto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per valutare e comprendere lo sviluppo sostenibile.</a:t>
            </a:r>
          </a:p>
        </p:txBody>
      </p:sp>
    </p:spTree>
    <p:extLst>
      <p:ext uri="{BB962C8B-B14F-4D97-AF65-F5344CB8AC3E}">
        <p14:creationId xmlns:p14="http://schemas.microsoft.com/office/powerpoint/2010/main" val="2657201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42" y="1700866"/>
            <a:ext cx="10558021" cy="402264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Una </a:t>
            </a:r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gestione efficiente dell’energia</a:t>
            </a: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, l’</a:t>
            </a:r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innovazione tecnologica </a:t>
            </a: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e il </a:t>
            </a:r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miglioramento </a:t>
            </a: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della</a:t>
            </a:r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 prestazione energetica</a:t>
            </a: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 delle organizzazioni rappresenta la </a:t>
            </a:r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risposta</a:t>
            </a: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 più efficace: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alle fluttuazioni del </a:t>
            </a:r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prezzo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all’instabilità geopolitica e alla </a:t>
            </a:r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sicurezza</a:t>
            </a: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 di approvvigionamento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3200" b="1" dirty="0">
                <a:latin typeface="Montserrat Light" panose="00000400000000000000" pitchFamily="2" charset="0"/>
                <a:ea typeface="+mn-ea"/>
                <a:cs typeface="+mn-cs"/>
              </a:rPr>
              <a:t>alla protezione dell’ambiente e del </a:t>
            </a:r>
            <a:r>
              <a:rPr lang="it-IT" sz="32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clima.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712149"/>
            <a:ext cx="7726312" cy="988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Energia e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2827460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ergie rinnovabili - LSI Lastem Soluzioni per il monitoraggio ambientale">
            <a:extLst>
              <a:ext uri="{FF2B5EF4-FFF2-40B4-BE49-F238E27FC236}">
                <a16:creationId xmlns:a16="http://schemas.microsoft.com/office/drawing/2014/main" id="{62D1FAA6-56CC-21FB-B158-A27FF812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32" y="271083"/>
            <a:ext cx="8906893" cy="59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817" y="2684891"/>
            <a:ext cx="3757074" cy="39703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200" b="1" i="1" dirty="0">
                <a:latin typeface="Montserrat Light" panose="00000400000000000000" pitchFamily="2" charset="0"/>
                <a:ea typeface="+mn-ea"/>
                <a:cs typeface="+mn-cs"/>
              </a:rPr>
              <a:t>Dalai Lama</a:t>
            </a:r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A38F77F3-96AB-B044-E775-778E906BE30F}"/>
              </a:ext>
            </a:extLst>
          </p:cNvPr>
          <p:cNvSpPr txBox="1">
            <a:spLocks/>
          </p:cNvSpPr>
          <p:nvPr/>
        </p:nvSpPr>
        <p:spPr>
          <a:xfrm>
            <a:off x="1603075" y="653566"/>
            <a:ext cx="4722311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333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latin typeface="Montserrat Light" panose="00000400000000000000" pitchFamily="2" charset="0"/>
                <a:ea typeface="+mn-ea"/>
                <a:cs typeface="+mn-cs"/>
              </a:rPr>
              <a:t>«Se vuoi cambiare il mondo, prova prima a migliorare e a trasformare </a:t>
            </a:r>
            <a:r>
              <a:rPr lang="it-IT" sz="2800" b="1">
                <a:latin typeface="Montserrat Light" panose="00000400000000000000" pitchFamily="2" charset="0"/>
                <a:ea typeface="+mn-ea"/>
                <a:cs typeface="+mn-cs"/>
              </a:rPr>
              <a:t>te stesso.</a:t>
            </a:r>
            <a:endParaRPr lang="it-IT" sz="2800" b="1" dirty="0">
              <a:latin typeface="Montserrat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1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genda-2030-obiettivi-sviluppo-sostenibile-completa">
            <a:extLst>
              <a:ext uri="{FF2B5EF4-FFF2-40B4-BE49-F238E27FC236}">
                <a16:creationId xmlns:a16="http://schemas.microsoft.com/office/drawing/2014/main" id="{C1D07270-6150-FC8B-FDE8-A1627FB49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3" y="107116"/>
            <a:ext cx="9216447" cy="59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79DBB69-3799-BEF7-137B-267D228C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0" y="444601"/>
            <a:ext cx="2461473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4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32E2EAB-5C8B-FE4D-98BE-E24E95E6A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1" y="2037430"/>
            <a:ext cx="11069581" cy="405752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Emissioni globali CO</a:t>
            </a:r>
            <a:r>
              <a:rPr lang="it-IT" sz="2400" b="1" baseline="-25000" dirty="0">
                <a:latin typeface="Montserrat Light" panose="00000400000000000000" pitchFamily="2" charset="0"/>
                <a:ea typeface="+mn-ea"/>
                <a:cs typeface="+mn-cs"/>
              </a:rPr>
              <a:t>2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: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+ 50%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dal 1990, aumentate più velocemente dal 2000 al 2010 rispetto alle tre decadi precedenti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Temperatura media globale: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+ 0,85 </a:t>
            </a:r>
            <a:r>
              <a:rPr lang="it-IT" sz="2400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°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C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dal 1880 al 2012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Livello globale medio dei mari: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+ 19 cm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dal 1901 al 2010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Estensione del ghiaccio dell’Artico: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- 1,07 milioni km</a:t>
            </a:r>
            <a:r>
              <a:rPr lang="it-IT" sz="2400" b="1" baseline="30000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2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 in ogni decade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Aumento previsto livello mare: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+ 24-30 cm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entro il 2065,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+ 40-63 cm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entro il 2100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È ancora possibile 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limitare l’aumento della temperatura media a 2 </a:t>
            </a:r>
            <a:r>
              <a:rPr lang="it-IT" sz="2400" dirty="0">
                <a:latin typeface="Montserrat Light" panose="00000400000000000000" pitchFamily="2" charset="0"/>
                <a:ea typeface="+mn-ea"/>
                <a:cs typeface="+mn-cs"/>
              </a:rPr>
              <a:t>°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C rispetto ai livelli </a:t>
            </a:r>
            <a:r>
              <a:rPr lang="it-IT" sz="2400" b="1" dirty="0" err="1">
                <a:latin typeface="Montserrat Light" panose="00000400000000000000" pitchFamily="2" charset="0"/>
                <a:ea typeface="+mn-ea"/>
                <a:cs typeface="+mn-cs"/>
              </a:rPr>
              <a:t>pre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-industriali utilizzando una vasta gamma di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misure tecnologiche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 e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modificando</a:t>
            </a:r>
            <a:r>
              <a:rPr lang="it-IT" sz="2400" b="1" dirty="0">
                <a:latin typeface="Montserrat Light" panose="00000400000000000000" pitchFamily="2" charset="0"/>
                <a:ea typeface="+mn-ea"/>
                <a:cs typeface="+mn-cs"/>
              </a:rPr>
              <a:t> il nostro </a:t>
            </a:r>
            <a:r>
              <a:rPr lang="it-IT" sz="2400" b="1" dirty="0">
                <a:solidFill>
                  <a:srgbClr val="FF0000"/>
                </a:solidFill>
                <a:latin typeface="Montserrat Light" panose="00000400000000000000" pitchFamily="2" charset="0"/>
                <a:ea typeface="+mn-ea"/>
                <a:cs typeface="+mn-cs"/>
              </a:rPr>
              <a:t>comportamento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EF4A512-9503-E940-B015-6CB971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086" y="294641"/>
            <a:ext cx="7726312" cy="14062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it-IT" sz="3400" dirty="0">
                <a:solidFill>
                  <a:srgbClr val="0070C0"/>
                </a:solidFill>
                <a:latin typeface="+mj-lt"/>
              </a:rPr>
              <a:t>Obiettivo 13</a:t>
            </a:r>
            <a:br>
              <a:rPr lang="it-IT" sz="3400" dirty="0">
                <a:solidFill>
                  <a:srgbClr val="0070C0"/>
                </a:solidFill>
                <a:latin typeface="+mj-lt"/>
              </a:rPr>
            </a:br>
            <a:r>
              <a:rPr lang="it-IT" sz="3400" dirty="0">
                <a:solidFill>
                  <a:srgbClr val="0070C0"/>
                </a:solidFill>
                <a:latin typeface="+mj-lt"/>
              </a:rPr>
              <a:t>Promuovere azioni, a tutti i livelli, per combattere il cambiamento climatico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1C48675-4A73-D03F-36BB-7867E69BF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1" y="294641"/>
            <a:ext cx="1704491" cy="17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F3FAEB-8069-4C47-947E-E171E298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3200"/>
              </a:lnSpc>
            </a:pPr>
            <a:r>
              <a:rPr lang="it-IT" sz="3400" b="1" dirty="0">
                <a:solidFill>
                  <a:srgbClr val="0070C0"/>
                </a:solidFill>
                <a:ea typeface="Verdana" panose="020B0604030504040204" pitchFamily="34" charset="0"/>
              </a:rPr>
              <a:t>Human activities are </a:t>
            </a:r>
            <a:r>
              <a:rPr lang="it-IT" sz="3400" b="1" dirty="0" err="1">
                <a:solidFill>
                  <a:srgbClr val="0070C0"/>
                </a:solidFill>
                <a:ea typeface="Verdana" panose="020B0604030504040204" pitchFamily="34" charset="0"/>
              </a:rPr>
              <a:t>responsible</a:t>
            </a:r>
            <a:r>
              <a:rPr lang="it-IT" sz="3400" b="1" dirty="0">
                <a:solidFill>
                  <a:srgbClr val="0070C0"/>
                </a:solidFill>
                <a:ea typeface="Verdana" panose="020B0604030504040204" pitchFamily="34" charset="0"/>
              </a:rPr>
              <a:t> for global warming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D75757B-BD7F-7C10-A5E3-E47B1E94B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59" y="1276438"/>
            <a:ext cx="6039562" cy="46174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744AD4-D43F-2FF3-D4AB-82499C461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9" y="1805799"/>
            <a:ext cx="5563573" cy="355868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755DC9-562C-63B5-DF82-EADAA5C073BC}"/>
              </a:ext>
            </a:extLst>
          </p:cNvPr>
          <p:cNvSpPr txBox="1"/>
          <p:nvPr/>
        </p:nvSpPr>
        <p:spPr>
          <a:xfrm>
            <a:off x="3169920" y="62306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492CD"/>
                </a:solidFill>
                <a:effectLst/>
                <a:latin typeface="ipccsans"/>
              </a:rPr>
              <a:t>Intergovernmental Panel on Climate Change (IPCC)</a:t>
            </a:r>
          </a:p>
          <a:p>
            <a:r>
              <a:rPr lang="en-US" b="0" i="0" dirty="0">
                <a:solidFill>
                  <a:srgbClr val="5492CD"/>
                </a:solidFill>
                <a:effectLst/>
                <a:latin typeface="ipccsans"/>
              </a:rPr>
              <a:t>SIXTH ASSESSMENT REPORT (AR6)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87498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F3FAEB-8069-4C47-947E-E171E298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3200"/>
              </a:lnSpc>
            </a:pPr>
            <a:r>
              <a:rPr lang="it-IT" sz="3400" b="1" dirty="0">
                <a:solidFill>
                  <a:srgbClr val="0070C0"/>
                </a:solidFill>
                <a:ea typeface="Verdana" panose="020B0604030504040204" pitchFamily="34" charset="0"/>
              </a:rPr>
              <a:t>Human activities are </a:t>
            </a:r>
            <a:r>
              <a:rPr lang="it-IT" sz="3400" b="1" dirty="0" err="1">
                <a:solidFill>
                  <a:srgbClr val="0070C0"/>
                </a:solidFill>
                <a:ea typeface="Verdana" panose="020B0604030504040204" pitchFamily="34" charset="0"/>
              </a:rPr>
              <a:t>responsible</a:t>
            </a:r>
            <a:r>
              <a:rPr lang="it-IT" sz="3400" b="1" dirty="0">
                <a:solidFill>
                  <a:srgbClr val="0070C0"/>
                </a:solidFill>
                <a:ea typeface="Verdana" panose="020B0604030504040204" pitchFamily="34" charset="0"/>
              </a:rPr>
              <a:t> for global warming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86D20EC-334D-4D98-F343-A963714AA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752" y="1160100"/>
            <a:ext cx="5992495" cy="507127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798FF8-8893-DDAB-62A2-6BBCD3885CFD}"/>
              </a:ext>
            </a:extLst>
          </p:cNvPr>
          <p:cNvSpPr txBox="1"/>
          <p:nvPr/>
        </p:nvSpPr>
        <p:spPr>
          <a:xfrm>
            <a:off x="3464560" y="62313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492CD"/>
                </a:solidFill>
                <a:effectLst/>
                <a:latin typeface="ipccsans"/>
              </a:rPr>
              <a:t>Intergovernmental Panel on Climate Change (IPCC)</a:t>
            </a:r>
          </a:p>
          <a:p>
            <a:r>
              <a:rPr lang="en-US" b="0" i="0" dirty="0">
                <a:solidFill>
                  <a:srgbClr val="5492CD"/>
                </a:solidFill>
                <a:effectLst/>
                <a:latin typeface="ipccsans"/>
              </a:rPr>
              <a:t>SIXTH ASSESSMENT REPORT (AR6)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12512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F3FAEB-8069-4C47-947E-E171E298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74638"/>
            <a:ext cx="1103376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ts val="3200"/>
              </a:lnSpc>
            </a:pPr>
            <a:r>
              <a:rPr lang="en-US" sz="3400" b="1" dirty="0">
                <a:solidFill>
                  <a:srgbClr val="0070C0"/>
                </a:solidFill>
                <a:ea typeface="Verdana" panose="020B0604030504040204" pitchFamily="34" charset="0"/>
              </a:rPr>
              <a:t>Adverse impacts from human-caused climate change will continue to intensify</a:t>
            </a:r>
            <a:endParaRPr lang="it-IT" sz="3400" b="1" dirty="0">
              <a:solidFill>
                <a:srgbClr val="0070C0"/>
              </a:solidFill>
              <a:ea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D3503C1-264F-3E92-E5F8-6C630970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641" y="2543714"/>
            <a:ext cx="5943600" cy="22727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1BBC8C-8C87-3752-A326-B25D2F856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1" y="1417638"/>
            <a:ext cx="5943600" cy="3783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6D8E10-7B0C-561E-48F6-C64F4E7BD273}"/>
              </a:ext>
            </a:extLst>
          </p:cNvPr>
          <p:cNvSpPr txBox="1"/>
          <p:nvPr/>
        </p:nvSpPr>
        <p:spPr>
          <a:xfrm>
            <a:off x="3332480" y="621601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492CD"/>
                </a:solidFill>
                <a:effectLst/>
                <a:latin typeface="ipccsans"/>
              </a:rPr>
              <a:t>Intergovernmental Panel on Climate Change (IPCC)</a:t>
            </a:r>
          </a:p>
          <a:p>
            <a:r>
              <a:rPr lang="en-US" b="0" i="0" dirty="0">
                <a:solidFill>
                  <a:srgbClr val="5492CD"/>
                </a:solidFill>
                <a:effectLst/>
                <a:latin typeface="ipccsans"/>
              </a:rPr>
              <a:t>SIXTH ASSESSMENT REPORT (AR6)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2336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Montserrat Ligh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1982</Words>
  <Application>Microsoft Office PowerPoint</Application>
  <PresentationFormat>Widescreen</PresentationFormat>
  <Paragraphs>190</Paragraphs>
  <Slides>41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0" baseType="lpstr">
      <vt:lpstr>Arial</vt:lpstr>
      <vt:lpstr>Arial Unicode MS</vt:lpstr>
      <vt:lpstr>Calibri</vt:lpstr>
      <vt:lpstr>ipccsans</vt:lpstr>
      <vt:lpstr>Montserrat Light</vt:lpstr>
      <vt:lpstr>Times New Roman</vt:lpstr>
      <vt:lpstr>Verdana</vt:lpstr>
      <vt:lpstr>Wingdings</vt:lpstr>
      <vt:lpstr>Tema di Office</vt:lpstr>
      <vt:lpstr>Presentazione standard di PowerPoint</vt:lpstr>
      <vt:lpstr>INDICE</vt:lpstr>
      <vt:lpstr>Sviluppo Sostenibile</vt:lpstr>
      <vt:lpstr>I pilastri della sostenibilità</vt:lpstr>
      <vt:lpstr>Presentazione standard di PowerPoint</vt:lpstr>
      <vt:lpstr>Obiettivo 13 Promuovere azioni, a tutti i livelli, per combattere il cambiamento climatico</vt:lpstr>
      <vt:lpstr>Human activities are responsible for global warming</vt:lpstr>
      <vt:lpstr>Human activities are responsible for global warming</vt:lpstr>
      <vt:lpstr>Adverse impacts from human-caused climate change will continue to intensify</vt:lpstr>
      <vt:lpstr>The extent to which current and future generations will experience a hotter and different world depends on choices now and in the near term</vt:lpstr>
      <vt:lpstr>Politiche comunitarie</vt:lpstr>
      <vt:lpstr>Politiche comunitarie</vt:lpstr>
      <vt:lpstr>La dinamica dei prezzi</vt:lpstr>
      <vt:lpstr>Andamento generale prezzi</vt:lpstr>
      <vt:lpstr>Andamento prezzo energia elettrica  (domestico in maggior tutela - 3 kW - 2.700 kWh/anno)</vt:lpstr>
      <vt:lpstr>Andamento prezzo gas naturale (domestico in regime di tutela - 1.400 m³/anno</vt:lpstr>
      <vt:lpstr>Andamento prezzo gasolio trazione</vt:lpstr>
      <vt:lpstr>Energia come fattore di competitività</vt:lpstr>
      <vt:lpstr>Gli strumenti di politica ambientale</vt:lpstr>
      <vt:lpstr>Gli strumenti di politica energetica</vt:lpstr>
      <vt:lpstr>Diagnosi Energetica</vt:lpstr>
      <vt:lpstr>Criteri minimi per gli Audit Energetici  (= Diagnosi Energetiche)</vt:lpstr>
      <vt:lpstr>Norme di riferimento per la Diagnosi Energetica (Energy Audit)</vt:lpstr>
      <vt:lpstr>Definizione di ESCO</vt:lpstr>
      <vt:lpstr>Contratto di rendimento energetico o di Prestazione Energetica (Energy Performance Contract - EPC)</vt:lpstr>
      <vt:lpstr>Sistemi di Gestione dell’Energia: Norma UNI CEI EN ISO 50001:2018</vt:lpstr>
      <vt:lpstr>Sistemi di Gestione dell’Energia: Norma UNI CEI EN ISO 50001:2018</vt:lpstr>
      <vt:lpstr>Il Modello HLS</vt:lpstr>
      <vt:lpstr>Indice generale HLS</vt:lpstr>
      <vt:lpstr>Aspetti salienti HLS</vt:lpstr>
      <vt:lpstr>Sistemi di Gestione dell’Energia: Indice Norma UNI CEI EN ISO 50001:2018</vt:lpstr>
      <vt:lpstr>Sistemi di Gestione dell’Energia: Indice Norma UNI CEI EN ISO 50001:2018</vt:lpstr>
      <vt:lpstr>Sistemi di Gestione dell’Energia: Indice Norma UNI CEI EN ISO 50001:2018</vt:lpstr>
      <vt:lpstr>Sistemi di Gestione dell’Energia: Indice Norma UNI CEI EN ISO 50001:2018</vt:lpstr>
      <vt:lpstr>Sistemi di Gestione dell’Energia: Indice Norma UNI CEI EN ISO 50001:2018</vt:lpstr>
      <vt:lpstr>Ciclo di miglioramento</vt:lpstr>
      <vt:lpstr>Miglioramento della prestazioni</vt:lpstr>
      <vt:lpstr>Alcune Norme correlate</vt:lpstr>
      <vt:lpstr>MIGLIORAMENTO DELLE PRESTAZIONI (ANNO)</vt:lpstr>
      <vt:lpstr>Energia e sostenibilità</vt:lpstr>
      <vt:lpstr>Presentazione standard di PowerPoint</vt:lpstr>
    </vt:vector>
  </TitlesOfParts>
  <Company>UNI - Ente Nazionale Unificazione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Utente</dc:creator>
  <cp:lastModifiedBy>Paola Annigoni</cp:lastModifiedBy>
  <cp:revision>23</cp:revision>
  <cp:lastPrinted>2020-08-04T08:06:39Z</cp:lastPrinted>
  <dcterms:created xsi:type="dcterms:W3CDTF">2020-08-03T13:34:20Z</dcterms:created>
  <dcterms:modified xsi:type="dcterms:W3CDTF">2023-04-27T06:55:59Z</dcterms:modified>
</cp:coreProperties>
</file>